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30"/>
  </p:notesMasterIdLst>
  <p:sldIdLst>
    <p:sldId id="257" r:id="rId2"/>
    <p:sldId id="258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</p:sldIdLst>
  <p:sldSz cx="9144000" cy="5143500" type="screen16x9"/>
  <p:notesSz cx="6858000" cy="9144000"/>
  <p:embeddedFontLst>
    <p:embeddedFont>
      <p:font typeface="맑은 고딕" panose="020B0503020000020004" pitchFamily="34" charset="-127"/>
      <p:regular r:id="rId31"/>
      <p:bold r:id="rId32"/>
    </p:embeddedFont>
    <p:embeddedFont>
      <p:font typeface="Google Sans" panose="020B0503030502040204" pitchFamily="34" charset="0"/>
      <p:regular r:id="rId33"/>
      <p:bold r:id="rId34"/>
      <p:italic r:id="rId35"/>
      <p:boldItalic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6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94656"/>
  </p:normalViewPr>
  <p:slideViewPr>
    <p:cSldViewPr>
      <p:cViewPr varScale="1">
        <p:scale>
          <a:sx n="113" d="100"/>
          <a:sy n="113" d="100"/>
        </p:scale>
        <p:origin x="200" y="26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af71d944a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af71d944a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af71d944a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af71d944a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af71d944a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af71d944a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af71d944a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af71d944a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af71d944a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af71d944a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af71d944a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af71d944a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af71d944a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af71d944a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af71d944a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af71d944a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af71d944a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af71d944a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af71d944a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af71d944a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af71d944a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af71d944a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af71d944a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af71d944a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af71d944a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af71d944a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af71d944a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af71d944a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af71d944a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af71d944a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af71d944a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af71d944a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af71d944a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af71d944a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af71d944a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af71d944a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af71d944a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af71d944a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af71d944a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af71d944a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af71d944a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af71d944a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af71d944a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af71d944a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af71d944a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af71d944a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af71d944a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af71d944a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af71d944a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af71d944a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af71d944a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af71d944a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af71d944a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af71d944a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af71d944a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af71d944a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jpe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13" Type="http://schemas.openxmlformats.org/officeDocument/2006/relationships/image" Target="../media/image14.gif"/><Relationship Id="rId18" Type="http://schemas.openxmlformats.org/officeDocument/2006/relationships/image" Target="../media/image19.gif"/><Relationship Id="rId26" Type="http://schemas.openxmlformats.org/officeDocument/2006/relationships/image" Target="../media/image27.gif"/><Relationship Id="rId3" Type="http://schemas.openxmlformats.org/officeDocument/2006/relationships/image" Target="../media/image4.gif"/><Relationship Id="rId21" Type="http://schemas.openxmlformats.org/officeDocument/2006/relationships/image" Target="../media/image22.gif"/><Relationship Id="rId7" Type="http://schemas.openxmlformats.org/officeDocument/2006/relationships/image" Target="../media/image8.gif"/><Relationship Id="rId12" Type="http://schemas.openxmlformats.org/officeDocument/2006/relationships/image" Target="../media/image13.gif"/><Relationship Id="rId17" Type="http://schemas.openxmlformats.org/officeDocument/2006/relationships/image" Target="../media/image18.gif"/><Relationship Id="rId25" Type="http://schemas.openxmlformats.org/officeDocument/2006/relationships/image" Target="../media/image26.gif"/><Relationship Id="rId2" Type="http://schemas.openxmlformats.org/officeDocument/2006/relationships/image" Target="../media/image3.gif"/><Relationship Id="rId16" Type="http://schemas.openxmlformats.org/officeDocument/2006/relationships/image" Target="../media/image17.gif"/><Relationship Id="rId20" Type="http://schemas.openxmlformats.org/officeDocument/2006/relationships/image" Target="../media/image21.gif"/><Relationship Id="rId29" Type="http://schemas.openxmlformats.org/officeDocument/2006/relationships/image" Target="../media/image30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gif"/><Relationship Id="rId11" Type="http://schemas.openxmlformats.org/officeDocument/2006/relationships/image" Target="../media/image12.gif"/><Relationship Id="rId24" Type="http://schemas.openxmlformats.org/officeDocument/2006/relationships/image" Target="../media/image25.gif"/><Relationship Id="rId5" Type="http://schemas.openxmlformats.org/officeDocument/2006/relationships/image" Target="../media/image6.gif"/><Relationship Id="rId15" Type="http://schemas.openxmlformats.org/officeDocument/2006/relationships/image" Target="../media/image16.gif"/><Relationship Id="rId23" Type="http://schemas.openxmlformats.org/officeDocument/2006/relationships/image" Target="../media/image24.gif"/><Relationship Id="rId28" Type="http://schemas.openxmlformats.org/officeDocument/2006/relationships/image" Target="../media/image29.gif"/><Relationship Id="rId10" Type="http://schemas.openxmlformats.org/officeDocument/2006/relationships/image" Target="../media/image11.gif"/><Relationship Id="rId19" Type="http://schemas.openxmlformats.org/officeDocument/2006/relationships/image" Target="../media/image20.gif"/><Relationship Id="rId4" Type="http://schemas.openxmlformats.org/officeDocument/2006/relationships/image" Target="../media/image5.gif"/><Relationship Id="rId9" Type="http://schemas.openxmlformats.org/officeDocument/2006/relationships/image" Target="../media/image10.gif"/><Relationship Id="rId14" Type="http://schemas.openxmlformats.org/officeDocument/2006/relationships/image" Target="../media/image15.gif"/><Relationship Id="rId22" Type="http://schemas.openxmlformats.org/officeDocument/2006/relationships/image" Target="../media/image23.gif"/><Relationship Id="rId27" Type="http://schemas.openxmlformats.org/officeDocument/2006/relationships/image" Target="../media/image28.gi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6.jpe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6.jpeg"/><Relationship Id="rId4" Type="http://schemas.openxmlformats.org/officeDocument/2006/relationships/image" Target="../media/image4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4.png"/><Relationship Id="rId4" Type="http://schemas.openxmlformats.org/officeDocument/2006/relationships/image" Target="../media/image47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4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7" Type="http://schemas.openxmlformats.org/officeDocument/2006/relationships/image" Target="../media/image44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gi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7.png"/><Relationship Id="rId4" Type="http://schemas.openxmlformats.org/officeDocument/2006/relationships/image" Target="../media/image4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4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49.png"/><Relationship Id="rId2" Type="http://schemas.openxmlformats.org/officeDocument/2006/relationships/image" Target="../media/image34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4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0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gi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0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41.png"/><Relationship Id="rId2" Type="http://schemas.openxmlformats.org/officeDocument/2006/relationships/image" Target="../media/image35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0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lain-BlueText">
  <p:cSld name="intro">
    <p:bg>
      <p:bgPr>
        <a:solidFill>
          <a:srgbClr val="FFFFFF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7659975" y="474038"/>
            <a:ext cx="600075" cy="19261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810300" y="1234472"/>
            <a:ext cx="6822600" cy="9039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810300" y="2024034"/>
            <a:ext cx="7360200" cy="497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body" idx="2"/>
          </p:nvPr>
        </p:nvSpPr>
        <p:spPr>
          <a:xfrm>
            <a:off x="810300" y="2580309"/>
            <a:ext cx="6116100" cy="29232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Font typeface="Google Sans"/>
              <a:buChar char="●"/>
              <a:defRPr sz="15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Font typeface="Google Sans"/>
              <a:buChar char="○"/>
              <a:defRPr sz="15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Font typeface="Google Sans"/>
              <a:buChar char="■"/>
              <a:defRPr sz="15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Font typeface="Google Sans"/>
              <a:buChar char="●"/>
              <a:defRPr sz="15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Font typeface="Google Sans"/>
              <a:buChar char="○"/>
              <a:defRPr sz="15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Font typeface="Google Sans"/>
              <a:buChar char="■"/>
              <a:defRPr sz="15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Font typeface="Google Sans"/>
              <a:buChar char="●"/>
              <a:defRPr sz="15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Font typeface="Google Sans"/>
              <a:buChar char="○"/>
              <a:defRPr sz="15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Font typeface="Google Sans"/>
              <a:buChar char="■"/>
              <a:defRPr sz="15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t="17669" b="17676"/>
          <a:stretch/>
        </p:blipFill>
        <p:spPr>
          <a:xfrm>
            <a:off x="7462686" y="4463442"/>
            <a:ext cx="1029413" cy="355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ower Third Photo">
  <p:cSld name="Photo with text">
    <p:bg>
      <p:bgPr>
        <a:solidFill>
          <a:srgbClr val="FFFFFF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4" descr="IMG_6231.jpg"/>
          <p:cNvPicPr preferRelativeResize="0"/>
          <p:nvPr/>
        </p:nvPicPr>
        <p:blipFill rotWithShape="1">
          <a:blip r:embed="rId2">
            <a:alphaModFix/>
          </a:blip>
          <a:srcRect t="21509" b="21509"/>
          <a:stretch/>
        </p:blipFill>
        <p:spPr>
          <a:xfrm>
            <a:off x="0" y="0"/>
            <a:ext cx="9144000" cy="347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 txBox="1">
            <a:spLocks noGrp="1"/>
          </p:cNvSpPr>
          <p:nvPr>
            <p:ph type="body" idx="1"/>
          </p:nvPr>
        </p:nvSpPr>
        <p:spPr>
          <a:xfrm>
            <a:off x="987206" y="3788119"/>
            <a:ext cx="5282700" cy="12120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 t="17669" b="17676"/>
          <a:stretch/>
        </p:blipFill>
        <p:spPr>
          <a:xfrm>
            <a:off x="7462686" y="4463442"/>
            <a:ext cx="1029413" cy="355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alf Photo Right">
  <p:cSld name="Photo with text_1">
    <p:bg>
      <p:bgPr>
        <a:solidFill>
          <a:srgbClr val="FFFFFF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808013" y="1379194"/>
            <a:ext cx="2631900" cy="5652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body" idx="2"/>
          </p:nvPr>
        </p:nvSpPr>
        <p:spPr>
          <a:xfrm>
            <a:off x="808013" y="2137331"/>
            <a:ext cx="2919300" cy="26238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●"/>
              <a:defRPr>
                <a:solidFill>
                  <a:srgbClr val="445863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○"/>
              <a:defRPr>
                <a:solidFill>
                  <a:srgbClr val="445863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■"/>
              <a:defRPr>
                <a:solidFill>
                  <a:srgbClr val="445863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●"/>
              <a:defRPr>
                <a:solidFill>
                  <a:srgbClr val="445863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○"/>
              <a:defRPr>
                <a:solidFill>
                  <a:srgbClr val="445863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■"/>
              <a:defRPr>
                <a:solidFill>
                  <a:srgbClr val="445863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●"/>
              <a:defRPr>
                <a:solidFill>
                  <a:srgbClr val="445863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○"/>
              <a:defRPr>
                <a:solidFill>
                  <a:srgbClr val="445863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■"/>
              <a:defRPr>
                <a:solidFill>
                  <a:srgbClr val="44586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alf Photo Left">
  <p:cSld name="Photo with text_1_1">
    <p:bg>
      <p:bgPr>
        <a:solidFill>
          <a:srgbClr val="FFFFFF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6" descr="android.jpg"/>
          <p:cNvPicPr preferRelativeResize="0"/>
          <p:nvPr/>
        </p:nvPicPr>
        <p:blipFill rotWithShape="1">
          <a:blip r:embed="rId2">
            <a:alphaModFix/>
          </a:blip>
          <a:srcRect t="12837" b="12829"/>
          <a:stretch/>
        </p:blipFill>
        <p:spPr>
          <a:xfrm>
            <a:off x="-3" y="0"/>
            <a:ext cx="461772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>
            <a:spLocks noGrp="1"/>
          </p:cNvSpPr>
          <p:nvPr>
            <p:ph type="subTitle" idx="1"/>
          </p:nvPr>
        </p:nvSpPr>
        <p:spPr>
          <a:xfrm>
            <a:off x="5341341" y="1294584"/>
            <a:ext cx="2818500" cy="5652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body" idx="2"/>
          </p:nvPr>
        </p:nvSpPr>
        <p:spPr>
          <a:xfrm>
            <a:off x="5341341" y="1938009"/>
            <a:ext cx="3008100" cy="28191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●"/>
              <a:defRPr>
                <a:solidFill>
                  <a:srgbClr val="445863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○"/>
              <a:defRPr>
                <a:solidFill>
                  <a:srgbClr val="445863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■"/>
              <a:defRPr>
                <a:solidFill>
                  <a:srgbClr val="445863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●"/>
              <a:defRPr>
                <a:solidFill>
                  <a:srgbClr val="445863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○"/>
              <a:defRPr>
                <a:solidFill>
                  <a:srgbClr val="445863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■"/>
              <a:defRPr>
                <a:solidFill>
                  <a:srgbClr val="445863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●"/>
              <a:defRPr>
                <a:solidFill>
                  <a:srgbClr val="445863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○"/>
              <a:defRPr>
                <a:solidFill>
                  <a:srgbClr val="445863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■"/>
              <a:defRPr>
                <a:solidFill>
                  <a:srgbClr val="44586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ull Photo">
  <p:cSld name="Full Blank">
    <p:bg>
      <p:bgPr>
        <a:solidFill>
          <a:srgbClr val="FFFFFF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7" descr="GoogleIO2016-kygo-838.jpg"/>
          <p:cNvPicPr preferRelativeResize="0"/>
          <p:nvPr/>
        </p:nvPicPr>
        <p:blipFill rotWithShape="1">
          <a:blip r:embed="rId2">
            <a:alphaModFix/>
          </a:blip>
          <a:srcRect t="7855" b="7855"/>
          <a:stretch/>
        </p:blipFill>
        <p:spPr>
          <a:xfrm>
            <a:off x="0" y="6272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">
  <p:cSld name="Chart Slide">
    <p:bg>
      <p:bgPr>
        <a:solidFill>
          <a:srgbClr val="FFFFFF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" name="Google Shape;121;p18"/>
          <p:cNvCxnSpPr/>
          <p:nvPr/>
        </p:nvCxnSpPr>
        <p:spPr>
          <a:xfrm>
            <a:off x="808013" y="4417137"/>
            <a:ext cx="7532700" cy="0"/>
          </a:xfrm>
          <a:prstGeom prst="straightConnector1">
            <a:avLst/>
          </a:prstGeom>
          <a:noFill/>
          <a:ln w="12700" cap="flat" cmpd="sng">
            <a:solidFill>
              <a:srgbClr val="90A4AE">
                <a:alpha val="63919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122" name="Google Shape;122;p18"/>
          <p:cNvPicPr preferRelativeResize="0"/>
          <p:nvPr/>
        </p:nvPicPr>
        <p:blipFill rotWithShape="1">
          <a:blip r:embed="rId2">
            <a:alphaModFix/>
          </a:blip>
          <a:srcRect t="17669" b="17676"/>
          <a:stretch/>
        </p:blipFill>
        <p:spPr>
          <a:xfrm>
            <a:off x="7462686" y="4463442"/>
            <a:ext cx="1029413" cy="355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de Slide">
  <p:cSld name="Code Slide">
    <p:bg>
      <p:bgPr>
        <a:solidFill>
          <a:srgbClr val="41414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in- Title &amp; Body">
  <p:cSld name="CUSTOM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799331" y="1202981"/>
            <a:ext cx="6278100" cy="8370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body" idx="1"/>
          </p:nvPr>
        </p:nvSpPr>
        <p:spPr>
          <a:xfrm>
            <a:off x="799331" y="2116988"/>
            <a:ext cx="6201600" cy="21657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●"/>
              <a:defRPr>
                <a:solidFill>
                  <a:srgbClr val="445863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○"/>
              <a:defRPr>
                <a:solidFill>
                  <a:srgbClr val="445863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■"/>
              <a:defRPr>
                <a:solidFill>
                  <a:srgbClr val="445863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●"/>
              <a:defRPr>
                <a:solidFill>
                  <a:srgbClr val="445863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○"/>
              <a:defRPr>
                <a:solidFill>
                  <a:srgbClr val="445863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■"/>
              <a:defRPr>
                <a:solidFill>
                  <a:srgbClr val="445863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●"/>
              <a:defRPr>
                <a:solidFill>
                  <a:srgbClr val="445863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○"/>
              <a:defRPr>
                <a:solidFill>
                  <a:srgbClr val="445863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■"/>
              <a:defRPr>
                <a:solidFill>
                  <a:srgbClr val="445863"/>
                </a:solidFill>
              </a:defRPr>
            </a:lvl9pPr>
          </a:lstStyle>
          <a:p>
            <a:endParaRPr/>
          </a:p>
        </p:txBody>
      </p:sp>
      <p:pic>
        <p:nvPicPr>
          <p:cNvPr id="142" name="Google Shape;142;p22"/>
          <p:cNvPicPr preferRelativeResize="0"/>
          <p:nvPr/>
        </p:nvPicPr>
        <p:blipFill rotWithShape="1">
          <a:blip r:embed="rId2">
            <a:alphaModFix/>
          </a:blip>
          <a:srcRect t="17669" b="17676"/>
          <a:stretch/>
        </p:blipFill>
        <p:spPr>
          <a:xfrm>
            <a:off x="7462686" y="4463442"/>
            <a:ext cx="1029413" cy="355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ull Blank">
  <p:cSld name="Presentation Title">
    <p:bg>
      <p:bgPr>
        <a:solidFill>
          <a:srgbClr val="FFFFFF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34275" tIns="34275" rIns="34275" bIns="3427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+ 4">
  <p:cSld name="thank you_2_1_1_1">
    <p:bg>
      <p:bgPr>
        <a:solidFill>
          <a:srgbClr val="FFFFFF">
            <a:alpha val="16540"/>
          </a:srgbClr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15994" y="3978450"/>
            <a:ext cx="428625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1044" y="3028594"/>
            <a:ext cx="378525" cy="37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9606" y="3978450"/>
            <a:ext cx="378525" cy="374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1344" y="3040331"/>
            <a:ext cx="355050" cy="35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>
            <a:spLocks noGrp="1"/>
          </p:cNvSpPr>
          <p:nvPr>
            <p:ph type="title"/>
          </p:nvPr>
        </p:nvSpPr>
        <p:spPr>
          <a:xfrm>
            <a:off x="803250" y="1852941"/>
            <a:ext cx="6276300" cy="10359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4" name="Google Shape;154;p25"/>
          <p:cNvPicPr preferRelativeResize="0"/>
          <p:nvPr/>
        </p:nvPicPr>
        <p:blipFill rotWithShape="1">
          <a:blip r:embed="rId6">
            <a:alphaModFix/>
          </a:blip>
          <a:srcRect t="504" b="504"/>
          <a:stretch/>
        </p:blipFill>
        <p:spPr>
          <a:xfrm>
            <a:off x="803250" y="307573"/>
            <a:ext cx="600075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5"/>
          <p:cNvSpPr txBox="1">
            <a:spLocks noGrp="1"/>
          </p:cNvSpPr>
          <p:nvPr>
            <p:ph type="body" idx="1"/>
          </p:nvPr>
        </p:nvSpPr>
        <p:spPr>
          <a:xfrm>
            <a:off x="1423203" y="3094443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9pPr>
          </a:lstStyle>
          <a:p>
            <a:endParaRPr/>
          </a:p>
        </p:txBody>
      </p:sp>
      <p:pic>
        <p:nvPicPr>
          <p:cNvPr id="156" name="Google Shape;156;p25"/>
          <p:cNvPicPr preferRelativeResize="0"/>
          <p:nvPr/>
        </p:nvPicPr>
        <p:blipFill rotWithShape="1">
          <a:blip r:embed="rId7">
            <a:alphaModFix/>
          </a:blip>
          <a:srcRect l="14809" r="20323"/>
          <a:stretch/>
        </p:blipFill>
        <p:spPr>
          <a:xfrm>
            <a:off x="803250" y="4122667"/>
            <a:ext cx="354900" cy="363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7" name="Google Shape;157;p25"/>
          <p:cNvSpPr txBox="1">
            <a:spLocks noGrp="1"/>
          </p:cNvSpPr>
          <p:nvPr>
            <p:ph type="body" idx="2"/>
          </p:nvPr>
        </p:nvSpPr>
        <p:spPr>
          <a:xfrm>
            <a:off x="1423200" y="3338231"/>
            <a:ext cx="1694100" cy="3159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1pPr>
            <a:lvl2pPr marL="914400" lvl="1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2pPr>
            <a:lvl3pPr marL="1371600" lvl="2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3pPr>
            <a:lvl4pPr marL="1828800" lvl="3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4pPr>
            <a:lvl5pPr marL="2286000" lvl="4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5pPr>
            <a:lvl6pPr marL="2743200" lvl="5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6pPr>
            <a:lvl7pPr marL="3200400" lvl="6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7pPr>
            <a:lvl8pPr marL="3657600" lvl="7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8pPr>
            <a:lvl9pPr marL="4114800" lvl="8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9pPr>
          </a:lstStyle>
          <a:p>
            <a:endParaRPr/>
          </a:p>
        </p:txBody>
      </p:sp>
      <p:pic>
        <p:nvPicPr>
          <p:cNvPr id="158" name="Google Shape;158;p25"/>
          <p:cNvPicPr preferRelativeResize="0"/>
          <p:nvPr/>
        </p:nvPicPr>
        <p:blipFill rotWithShape="1">
          <a:blip r:embed="rId7">
            <a:alphaModFix/>
          </a:blip>
          <a:srcRect l="14809" r="20323"/>
          <a:stretch/>
        </p:blipFill>
        <p:spPr>
          <a:xfrm>
            <a:off x="3214688" y="3179373"/>
            <a:ext cx="354900" cy="363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 rotWithShape="1">
          <a:blip r:embed="rId7">
            <a:alphaModFix/>
          </a:blip>
          <a:srcRect l="14809" r="20323"/>
          <a:stretch/>
        </p:blipFill>
        <p:spPr>
          <a:xfrm>
            <a:off x="803250" y="3179373"/>
            <a:ext cx="354900" cy="363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 rotWithShape="1">
          <a:blip r:embed="rId7">
            <a:alphaModFix/>
          </a:blip>
          <a:srcRect l="14809" r="20323"/>
          <a:stretch/>
        </p:blipFill>
        <p:spPr>
          <a:xfrm>
            <a:off x="3214688" y="4122667"/>
            <a:ext cx="354900" cy="363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>
            <a:spLocks noGrp="1"/>
          </p:cNvSpPr>
          <p:nvPr>
            <p:ph type="body" idx="3"/>
          </p:nvPr>
        </p:nvSpPr>
        <p:spPr>
          <a:xfrm>
            <a:off x="1423203" y="4003621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25"/>
          <p:cNvSpPr txBox="1">
            <a:spLocks noGrp="1"/>
          </p:cNvSpPr>
          <p:nvPr>
            <p:ph type="body" idx="4"/>
          </p:nvPr>
        </p:nvSpPr>
        <p:spPr>
          <a:xfrm>
            <a:off x="1423200" y="4247409"/>
            <a:ext cx="1694100" cy="3159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1pPr>
            <a:lvl2pPr marL="914400" lvl="1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2pPr>
            <a:lvl3pPr marL="1371600" lvl="2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3pPr>
            <a:lvl4pPr marL="1828800" lvl="3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4pPr>
            <a:lvl5pPr marL="2286000" lvl="4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5pPr>
            <a:lvl6pPr marL="2743200" lvl="5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6pPr>
            <a:lvl7pPr marL="3200400" lvl="6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7pPr>
            <a:lvl8pPr marL="3657600" lvl="7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8pPr>
            <a:lvl9pPr marL="4114800" lvl="8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body" idx="5"/>
          </p:nvPr>
        </p:nvSpPr>
        <p:spPr>
          <a:xfrm>
            <a:off x="3834641" y="3088903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body" idx="6"/>
          </p:nvPr>
        </p:nvSpPr>
        <p:spPr>
          <a:xfrm>
            <a:off x="3834638" y="3332691"/>
            <a:ext cx="1694100" cy="3159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1pPr>
            <a:lvl2pPr marL="914400" lvl="1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2pPr>
            <a:lvl3pPr marL="1371600" lvl="2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3pPr>
            <a:lvl4pPr marL="1828800" lvl="3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4pPr>
            <a:lvl5pPr marL="2286000" lvl="4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5pPr>
            <a:lvl6pPr marL="2743200" lvl="5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6pPr>
            <a:lvl7pPr marL="3200400" lvl="6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7pPr>
            <a:lvl8pPr marL="3657600" lvl="7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8pPr>
            <a:lvl9pPr marL="4114800" lvl="8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body" idx="7"/>
          </p:nvPr>
        </p:nvSpPr>
        <p:spPr>
          <a:xfrm>
            <a:off x="3834641" y="4003621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body" idx="8"/>
          </p:nvPr>
        </p:nvSpPr>
        <p:spPr>
          <a:xfrm>
            <a:off x="3834638" y="4247409"/>
            <a:ext cx="1694100" cy="3159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1pPr>
            <a:lvl2pPr marL="914400" lvl="1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2pPr>
            <a:lvl3pPr marL="1371600" lvl="2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3pPr>
            <a:lvl4pPr marL="1828800" lvl="3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4pPr>
            <a:lvl5pPr marL="2286000" lvl="4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5pPr>
            <a:lvl6pPr marL="2743200" lvl="5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6pPr>
            <a:lvl7pPr marL="3200400" lvl="6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7pPr>
            <a:lvl8pPr marL="3657600" lvl="7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8pPr>
            <a:lvl9pPr marL="4114800" lvl="8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body" idx="9"/>
          </p:nvPr>
        </p:nvSpPr>
        <p:spPr>
          <a:xfrm>
            <a:off x="5969578" y="3333391"/>
            <a:ext cx="2635200" cy="12282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1pPr>
            <a:lvl2pPr marL="914400" lvl="1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2pPr>
            <a:lvl3pPr marL="1371600" lvl="2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3pPr>
            <a:lvl4pPr marL="1828800" lvl="3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4pPr>
            <a:lvl5pPr marL="2286000" lvl="4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5pPr>
            <a:lvl6pPr marL="2743200" lvl="5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8pPr>
            <a:lvl9pPr marL="4114800" lvl="8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subTitle" idx="13"/>
          </p:nvPr>
        </p:nvSpPr>
        <p:spPr>
          <a:xfrm>
            <a:off x="5969578" y="3123019"/>
            <a:ext cx="28566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1">
  <p:cSld name="CUSTOM_2">
    <p:bg>
      <p:bgPr>
        <a:solidFill>
          <a:srgbClr val="536DFE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5"/>
          <p:cNvGrpSpPr/>
          <p:nvPr/>
        </p:nvGrpSpPr>
        <p:grpSpPr>
          <a:xfrm>
            <a:off x="1049165" y="491445"/>
            <a:ext cx="7077982" cy="4156671"/>
            <a:chOff x="2797773" y="1310519"/>
            <a:chExt cx="18874619" cy="11084456"/>
          </a:xfrm>
        </p:grpSpPr>
        <p:pic>
          <p:nvPicPr>
            <p:cNvPr id="28" name="Google Shape;28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797773" y="1310519"/>
              <a:ext cx="3273266" cy="32732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984533" y="1310519"/>
              <a:ext cx="3273266" cy="32732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p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583472" y="1310519"/>
              <a:ext cx="3273266" cy="32732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31;p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3199379" y="1310519"/>
              <a:ext cx="3273266" cy="32732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32;p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5813313" y="1310519"/>
              <a:ext cx="3273266" cy="32732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8399125" y="1310519"/>
              <a:ext cx="3273266" cy="32732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409812" y="1310519"/>
              <a:ext cx="3273266" cy="32732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p5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797773" y="6510242"/>
              <a:ext cx="3273266" cy="32732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5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984533" y="6510242"/>
              <a:ext cx="3273266" cy="32732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5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0583472" y="6510242"/>
              <a:ext cx="3273266" cy="32732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5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3199379" y="6510242"/>
              <a:ext cx="3273266" cy="32732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39;p5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5813313" y="6510242"/>
              <a:ext cx="3273266" cy="32732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40;p5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8399125" y="6510242"/>
              <a:ext cx="3273266" cy="32732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41;p5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5409812" y="6510242"/>
              <a:ext cx="3273266" cy="32732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Google Shape;42;p5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2797773" y="9121709"/>
              <a:ext cx="3273266" cy="32732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43;p5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7984533" y="9121709"/>
              <a:ext cx="3273266" cy="32732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Google Shape;44;p5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10583472" y="9121709"/>
              <a:ext cx="3273266" cy="32732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45;p5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13199379" y="9121709"/>
              <a:ext cx="3273266" cy="32732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46;p5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15813313" y="9121709"/>
              <a:ext cx="3273266" cy="32732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47;p5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18399125" y="9121709"/>
              <a:ext cx="3273266" cy="32732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5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5409812" y="9121709"/>
              <a:ext cx="3273266" cy="32732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5"/>
            <p:cNvPicPr preferRelativeResize="0"/>
            <p:nvPr/>
          </p:nvPicPr>
          <p:blipFill rotWithShape="1">
            <a:blip r:embed="rId23">
              <a:alphaModFix/>
            </a:blip>
            <a:srcRect/>
            <a:stretch/>
          </p:blipFill>
          <p:spPr>
            <a:xfrm>
              <a:off x="2797773" y="3917559"/>
              <a:ext cx="3273266" cy="32732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50;p5"/>
            <p:cNvPicPr preferRelativeResize="0"/>
            <p:nvPr/>
          </p:nvPicPr>
          <p:blipFill rotWithShape="1">
            <a:blip r:embed="rId24">
              <a:alphaModFix/>
            </a:blip>
            <a:srcRect/>
            <a:stretch/>
          </p:blipFill>
          <p:spPr>
            <a:xfrm>
              <a:off x="7984533" y="3917559"/>
              <a:ext cx="3273266" cy="32732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5"/>
            <p:cNvPicPr preferRelativeResize="0"/>
            <p:nvPr/>
          </p:nvPicPr>
          <p:blipFill rotWithShape="1">
            <a:blip r:embed="rId25">
              <a:alphaModFix/>
            </a:blip>
            <a:srcRect/>
            <a:stretch/>
          </p:blipFill>
          <p:spPr>
            <a:xfrm>
              <a:off x="10583472" y="3917559"/>
              <a:ext cx="3273266" cy="32732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52;p5"/>
            <p:cNvPicPr preferRelativeResize="0"/>
            <p:nvPr/>
          </p:nvPicPr>
          <p:blipFill rotWithShape="1">
            <a:blip r:embed="rId26">
              <a:alphaModFix/>
            </a:blip>
            <a:srcRect/>
            <a:stretch/>
          </p:blipFill>
          <p:spPr>
            <a:xfrm>
              <a:off x="13199379" y="3917559"/>
              <a:ext cx="3273266" cy="32732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53;p5"/>
            <p:cNvPicPr preferRelativeResize="0"/>
            <p:nvPr/>
          </p:nvPicPr>
          <p:blipFill rotWithShape="1">
            <a:blip r:embed="rId27">
              <a:alphaModFix/>
            </a:blip>
            <a:srcRect/>
            <a:stretch/>
          </p:blipFill>
          <p:spPr>
            <a:xfrm>
              <a:off x="15813313" y="3917559"/>
              <a:ext cx="3273266" cy="32732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4;p5"/>
            <p:cNvPicPr preferRelativeResize="0"/>
            <p:nvPr/>
          </p:nvPicPr>
          <p:blipFill rotWithShape="1">
            <a:blip r:embed="rId28">
              <a:alphaModFix/>
            </a:blip>
            <a:srcRect/>
            <a:stretch/>
          </p:blipFill>
          <p:spPr>
            <a:xfrm>
              <a:off x="18399125" y="3917559"/>
              <a:ext cx="3273266" cy="32732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5"/>
            <p:cNvPicPr preferRelativeResize="0"/>
            <p:nvPr/>
          </p:nvPicPr>
          <p:blipFill rotWithShape="1">
            <a:blip r:embed="rId29">
              <a:alphaModFix/>
            </a:blip>
            <a:srcRect/>
            <a:stretch/>
          </p:blipFill>
          <p:spPr>
            <a:xfrm>
              <a:off x="5409812" y="3917559"/>
              <a:ext cx="3273266" cy="32732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+ 3">
  <p:cSld name="thank you_2_1_1_1_1">
    <p:bg>
      <p:bgPr>
        <a:solidFill>
          <a:srgbClr val="FFFFFF">
            <a:alpha val="16540"/>
          </a:srgbClr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6"/>
          <p:cNvPicPr preferRelativeResize="0"/>
          <p:nvPr/>
        </p:nvPicPr>
        <p:blipFill rotWithShape="1">
          <a:blip r:embed="rId2">
            <a:alphaModFix/>
          </a:blip>
          <a:srcRect t="504" b="504"/>
          <a:stretch/>
        </p:blipFill>
        <p:spPr>
          <a:xfrm>
            <a:off x="803250" y="307573"/>
            <a:ext cx="600075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6"/>
          <p:cNvSpPr txBox="1">
            <a:spLocks noGrp="1"/>
          </p:cNvSpPr>
          <p:nvPr>
            <p:ph type="body" idx="1"/>
          </p:nvPr>
        </p:nvSpPr>
        <p:spPr>
          <a:xfrm>
            <a:off x="5969578" y="3333391"/>
            <a:ext cx="2635200" cy="12282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1pPr>
            <a:lvl2pPr marL="914400" lvl="1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2pPr>
            <a:lvl3pPr marL="1371600" lvl="2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3pPr>
            <a:lvl4pPr marL="1828800" lvl="3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4pPr>
            <a:lvl5pPr marL="2286000" lvl="4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5pPr>
            <a:lvl6pPr marL="2743200" lvl="5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8pPr>
            <a:lvl9pPr marL="4114800" lvl="8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26"/>
          <p:cNvSpPr txBox="1">
            <a:spLocks noGrp="1"/>
          </p:cNvSpPr>
          <p:nvPr>
            <p:ph type="subTitle" idx="2"/>
          </p:nvPr>
        </p:nvSpPr>
        <p:spPr>
          <a:xfrm>
            <a:off x="5969578" y="3123019"/>
            <a:ext cx="28566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1044" y="3028594"/>
            <a:ext cx="378525" cy="37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9606" y="3978450"/>
            <a:ext cx="378525" cy="374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1344" y="3040331"/>
            <a:ext cx="355050" cy="35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 txBox="1">
            <a:spLocks noGrp="1"/>
          </p:cNvSpPr>
          <p:nvPr>
            <p:ph type="body" idx="3"/>
          </p:nvPr>
        </p:nvSpPr>
        <p:spPr>
          <a:xfrm>
            <a:off x="1423203" y="3094443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9pPr>
          </a:lstStyle>
          <a:p>
            <a:endParaRPr/>
          </a:p>
        </p:txBody>
      </p:sp>
      <p:pic>
        <p:nvPicPr>
          <p:cNvPr id="177" name="Google Shape;177;p26"/>
          <p:cNvPicPr preferRelativeResize="0"/>
          <p:nvPr/>
        </p:nvPicPr>
        <p:blipFill rotWithShape="1">
          <a:blip r:embed="rId6">
            <a:alphaModFix/>
          </a:blip>
          <a:srcRect l="14809" r="20323"/>
          <a:stretch/>
        </p:blipFill>
        <p:spPr>
          <a:xfrm>
            <a:off x="803250" y="4122667"/>
            <a:ext cx="354900" cy="363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8" name="Google Shape;178;p26"/>
          <p:cNvSpPr txBox="1">
            <a:spLocks noGrp="1"/>
          </p:cNvSpPr>
          <p:nvPr>
            <p:ph type="body" idx="4"/>
          </p:nvPr>
        </p:nvSpPr>
        <p:spPr>
          <a:xfrm>
            <a:off x="1423200" y="3338231"/>
            <a:ext cx="1694100" cy="3159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1pPr>
            <a:lvl2pPr marL="914400" lvl="1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2pPr>
            <a:lvl3pPr marL="1371600" lvl="2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3pPr>
            <a:lvl4pPr marL="1828800" lvl="3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4pPr>
            <a:lvl5pPr marL="2286000" lvl="4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5pPr>
            <a:lvl6pPr marL="2743200" lvl="5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6pPr>
            <a:lvl7pPr marL="3200400" lvl="6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7pPr>
            <a:lvl8pPr marL="3657600" lvl="7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8pPr>
            <a:lvl9pPr marL="4114800" lvl="8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9pPr>
          </a:lstStyle>
          <a:p>
            <a:endParaRPr/>
          </a:p>
        </p:txBody>
      </p:sp>
      <p:pic>
        <p:nvPicPr>
          <p:cNvPr id="179" name="Google Shape;179;p26"/>
          <p:cNvPicPr preferRelativeResize="0"/>
          <p:nvPr/>
        </p:nvPicPr>
        <p:blipFill rotWithShape="1">
          <a:blip r:embed="rId6">
            <a:alphaModFix/>
          </a:blip>
          <a:srcRect l="14809" r="20323"/>
          <a:stretch/>
        </p:blipFill>
        <p:spPr>
          <a:xfrm>
            <a:off x="3214688" y="3179373"/>
            <a:ext cx="354900" cy="363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 rotWithShape="1">
          <a:blip r:embed="rId6">
            <a:alphaModFix/>
          </a:blip>
          <a:srcRect l="14809" r="20323"/>
          <a:stretch/>
        </p:blipFill>
        <p:spPr>
          <a:xfrm>
            <a:off x="803250" y="3179373"/>
            <a:ext cx="354900" cy="363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1" name="Google Shape;181;p26"/>
          <p:cNvSpPr txBox="1">
            <a:spLocks noGrp="1"/>
          </p:cNvSpPr>
          <p:nvPr>
            <p:ph type="body" idx="5"/>
          </p:nvPr>
        </p:nvSpPr>
        <p:spPr>
          <a:xfrm>
            <a:off x="1423203" y="4003621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p26"/>
          <p:cNvSpPr txBox="1">
            <a:spLocks noGrp="1"/>
          </p:cNvSpPr>
          <p:nvPr>
            <p:ph type="body" idx="6"/>
          </p:nvPr>
        </p:nvSpPr>
        <p:spPr>
          <a:xfrm>
            <a:off x="1423200" y="4247409"/>
            <a:ext cx="1694100" cy="3159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1pPr>
            <a:lvl2pPr marL="914400" lvl="1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2pPr>
            <a:lvl3pPr marL="1371600" lvl="2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3pPr>
            <a:lvl4pPr marL="1828800" lvl="3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4pPr>
            <a:lvl5pPr marL="2286000" lvl="4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5pPr>
            <a:lvl6pPr marL="2743200" lvl="5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6pPr>
            <a:lvl7pPr marL="3200400" lvl="6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7pPr>
            <a:lvl8pPr marL="3657600" lvl="7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8pPr>
            <a:lvl9pPr marL="4114800" lvl="8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26"/>
          <p:cNvSpPr txBox="1">
            <a:spLocks noGrp="1"/>
          </p:cNvSpPr>
          <p:nvPr>
            <p:ph type="body" idx="7"/>
          </p:nvPr>
        </p:nvSpPr>
        <p:spPr>
          <a:xfrm>
            <a:off x="3834641" y="3088903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26"/>
          <p:cNvSpPr txBox="1">
            <a:spLocks noGrp="1"/>
          </p:cNvSpPr>
          <p:nvPr>
            <p:ph type="body" idx="8"/>
          </p:nvPr>
        </p:nvSpPr>
        <p:spPr>
          <a:xfrm>
            <a:off x="3834638" y="3332691"/>
            <a:ext cx="1694100" cy="3159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1pPr>
            <a:lvl2pPr marL="914400" lvl="1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2pPr>
            <a:lvl3pPr marL="1371600" lvl="2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3pPr>
            <a:lvl4pPr marL="1828800" lvl="3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4pPr>
            <a:lvl5pPr marL="2286000" lvl="4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5pPr>
            <a:lvl6pPr marL="2743200" lvl="5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6pPr>
            <a:lvl7pPr marL="3200400" lvl="6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7pPr>
            <a:lvl8pPr marL="3657600" lvl="7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8pPr>
            <a:lvl9pPr marL="4114800" lvl="8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26"/>
          <p:cNvSpPr txBox="1">
            <a:spLocks noGrp="1"/>
          </p:cNvSpPr>
          <p:nvPr>
            <p:ph type="title"/>
          </p:nvPr>
        </p:nvSpPr>
        <p:spPr>
          <a:xfrm>
            <a:off x="803250" y="1852941"/>
            <a:ext cx="6276300" cy="10359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+ 2">
  <p:cSld name="thank you_2_1_1_1_1_1_1">
    <p:bg>
      <p:bgPr>
        <a:solidFill>
          <a:srgbClr val="FFFFFF">
            <a:alpha val="16540"/>
          </a:srgbClr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7"/>
          <p:cNvPicPr preferRelativeResize="0"/>
          <p:nvPr/>
        </p:nvPicPr>
        <p:blipFill rotWithShape="1">
          <a:blip r:embed="rId2">
            <a:alphaModFix/>
          </a:blip>
          <a:srcRect t="504" b="504"/>
          <a:stretch/>
        </p:blipFill>
        <p:spPr>
          <a:xfrm>
            <a:off x="803250" y="307573"/>
            <a:ext cx="600075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7"/>
          <p:cNvSpPr txBox="1">
            <a:spLocks noGrp="1"/>
          </p:cNvSpPr>
          <p:nvPr>
            <p:ph type="body" idx="1"/>
          </p:nvPr>
        </p:nvSpPr>
        <p:spPr>
          <a:xfrm>
            <a:off x="3496772" y="3333391"/>
            <a:ext cx="2635200" cy="12282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1pPr>
            <a:lvl2pPr marL="914400" lvl="1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2pPr>
            <a:lvl3pPr marL="1371600" lvl="2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3pPr>
            <a:lvl4pPr marL="1828800" lvl="3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4pPr>
            <a:lvl5pPr marL="2286000" lvl="4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5pPr>
            <a:lvl6pPr marL="2743200" lvl="5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8pPr>
            <a:lvl9pPr marL="4114800" lvl="8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27"/>
          <p:cNvSpPr txBox="1">
            <a:spLocks noGrp="1"/>
          </p:cNvSpPr>
          <p:nvPr>
            <p:ph type="subTitle" idx="2"/>
          </p:nvPr>
        </p:nvSpPr>
        <p:spPr>
          <a:xfrm>
            <a:off x="3496772" y="3123019"/>
            <a:ext cx="28566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90" name="Google Shape;1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606" y="3978450"/>
            <a:ext cx="378525" cy="374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344" y="3040331"/>
            <a:ext cx="355050" cy="35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7"/>
          <p:cNvSpPr txBox="1">
            <a:spLocks noGrp="1"/>
          </p:cNvSpPr>
          <p:nvPr>
            <p:ph type="body" idx="3"/>
          </p:nvPr>
        </p:nvSpPr>
        <p:spPr>
          <a:xfrm>
            <a:off x="1423203" y="3094443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9pPr>
          </a:lstStyle>
          <a:p>
            <a:endParaRPr/>
          </a:p>
        </p:txBody>
      </p:sp>
      <p:pic>
        <p:nvPicPr>
          <p:cNvPr id="193" name="Google Shape;193;p27"/>
          <p:cNvPicPr preferRelativeResize="0"/>
          <p:nvPr/>
        </p:nvPicPr>
        <p:blipFill rotWithShape="1">
          <a:blip r:embed="rId5">
            <a:alphaModFix/>
          </a:blip>
          <a:srcRect l="14809" r="20323"/>
          <a:stretch/>
        </p:blipFill>
        <p:spPr>
          <a:xfrm>
            <a:off x="803250" y="4122667"/>
            <a:ext cx="354900" cy="363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4" name="Google Shape;194;p27"/>
          <p:cNvSpPr txBox="1">
            <a:spLocks noGrp="1"/>
          </p:cNvSpPr>
          <p:nvPr>
            <p:ph type="body" idx="4"/>
          </p:nvPr>
        </p:nvSpPr>
        <p:spPr>
          <a:xfrm>
            <a:off x="1423200" y="3338231"/>
            <a:ext cx="1694100" cy="3159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1pPr>
            <a:lvl2pPr marL="914400" lvl="1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2pPr>
            <a:lvl3pPr marL="1371600" lvl="2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3pPr>
            <a:lvl4pPr marL="1828800" lvl="3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4pPr>
            <a:lvl5pPr marL="2286000" lvl="4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5pPr>
            <a:lvl6pPr marL="2743200" lvl="5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6pPr>
            <a:lvl7pPr marL="3200400" lvl="6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7pPr>
            <a:lvl8pPr marL="3657600" lvl="7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8pPr>
            <a:lvl9pPr marL="4114800" lvl="8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9pPr>
          </a:lstStyle>
          <a:p>
            <a:endParaRPr/>
          </a:p>
        </p:txBody>
      </p:sp>
      <p:pic>
        <p:nvPicPr>
          <p:cNvPr id="195" name="Google Shape;195;p27"/>
          <p:cNvPicPr preferRelativeResize="0"/>
          <p:nvPr/>
        </p:nvPicPr>
        <p:blipFill rotWithShape="1">
          <a:blip r:embed="rId5">
            <a:alphaModFix/>
          </a:blip>
          <a:srcRect l="14809" r="20323"/>
          <a:stretch/>
        </p:blipFill>
        <p:spPr>
          <a:xfrm>
            <a:off x="803250" y="3179373"/>
            <a:ext cx="354900" cy="363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6" name="Google Shape;196;p27"/>
          <p:cNvSpPr txBox="1">
            <a:spLocks noGrp="1"/>
          </p:cNvSpPr>
          <p:nvPr>
            <p:ph type="body" idx="5"/>
          </p:nvPr>
        </p:nvSpPr>
        <p:spPr>
          <a:xfrm>
            <a:off x="1423203" y="4003621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27"/>
          <p:cNvSpPr txBox="1">
            <a:spLocks noGrp="1"/>
          </p:cNvSpPr>
          <p:nvPr>
            <p:ph type="body" idx="6"/>
          </p:nvPr>
        </p:nvSpPr>
        <p:spPr>
          <a:xfrm>
            <a:off x="1423200" y="4247409"/>
            <a:ext cx="1694100" cy="3159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1pPr>
            <a:lvl2pPr marL="914400" lvl="1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2pPr>
            <a:lvl3pPr marL="1371600" lvl="2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3pPr>
            <a:lvl4pPr marL="1828800" lvl="3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4pPr>
            <a:lvl5pPr marL="2286000" lvl="4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5pPr>
            <a:lvl6pPr marL="2743200" lvl="5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6pPr>
            <a:lvl7pPr marL="3200400" lvl="6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7pPr>
            <a:lvl8pPr marL="3657600" lvl="7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8pPr>
            <a:lvl9pPr marL="4114800" lvl="8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27"/>
          <p:cNvSpPr txBox="1">
            <a:spLocks noGrp="1"/>
          </p:cNvSpPr>
          <p:nvPr>
            <p:ph type="title"/>
          </p:nvPr>
        </p:nvSpPr>
        <p:spPr>
          <a:xfrm>
            <a:off x="803250" y="1852941"/>
            <a:ext cx="6276300" cy="10359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digo Title Slide + 2">
  <p:cSld name="Sample Light Slide_2_1_1">
    <p:bg>
      <p:bgPr>
        <a:solidFill>
          <a:srgbClr val="536DFE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9"/>
          <p:cNvPicPr preferRelativeResize="0"/>
          <p:nvPr/>
        </p:nvPicPr>
        <p:blipFill rotWithShape="1">
          <a:blip r:embed="rId2">
            <a:alphaModFix/>
          </a:blip>
          <a:srcRect t="14285" b="14285"/>
          <a:stretch/>
        </p:blipFill>
        <p:spPr>
          <a:xfrm>
            <a:off x="653147" y="209048"/>
            <a:ext cx="879178" cy="6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1969" y="2728144"/>
            <a:ext cx="2320022" cy="2320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28380" y="4435853"/>
            <a:ext cx="355193" cy="355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6570" y="4446867"/>
            <a:ext cx="333165" cy="33316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9"/>
          <p:cNvSpPr txBox="1">
            <a:spLocks noGrp="1"/>
          </p:cNvSpPr>
          <p:nvPr>
            <p:ph type="body" idx="1"/>
          </p:nvPr>
        </p:nvSpPr>
        <p:spPr>
          <a:xfrm>
            <a:off x="1302003" y="4458405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29"/>
          <p:cNvSpPr txBox="1">
            <a:spLocks noGrp="1"/>
          </p:cNvSpPr>
          <p:nvPr>
            <p:ph type="body" idx="2"/>
          </p:nvPr>
        </p:nvSpPr>
        <p:spPr>
          <a:xfrm>
            <a:off x="3827741" y="4461371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13" name="Google Shape;213;p29"/>
          <p:cNvSpPr txBox="1">
            <a:spLocks noGrp="1"/>
          </p:cNvSpPr>
          <p:nvPr>
            <p:ph type="title"/>
          </p:nvPr>
        </p:nvSpPr>
        <p:spPr>
          <a:xfrm>
            <a:off x="808406" y="2722022"/>
            <a:ext cx="4866600" cy="7272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29"/>
          <p:cNvSpPr txBox="1">
            <a:spLocks noGrp="1"/>
          </p:cNvSpPr>
          <p:nvPr>
            <p:ph type="subTitle" idx="3"/>
          </p:nvPr>
        </p:nvSpPr>
        <p:spPr>
          <a:xfrm>
            <a:off x="808406" y="3449109"/>
            <a:ext cx="4577400" cy="5796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digo Title Slide + 3">
  <p:cSld name="Sample Light Slide_2_1_1_2">
    <p:bg>
      <p:bgPr>
        <a:solidFill>
          <a:srgbClr val="536DFE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0"/>
          <p:cNvPicPr preferRelativeResize="0"/>
          <p:nvPr/>
        </p:nvPicPr>
        <p:blipFill rotWithShape="1">
          <a:blip r:embed="rId2">
            <a:alphaModFix/>
          </a:blip>
          <a:srcRect t="14285" b="14285"/>
          <a:stretch/>
        </p:blipFill>
        <p:spPr>
          <a:xfrm>
            <a:off x="653147" y="209048"/>
            <a:ext cx="879178" cy="6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1969" y="2728144"/>
            <a:ext cx="2320022" cy="2320012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0"/>
          <p:cNvSpPr txBox="1">
            <a:spLocks noGrp="1"/>
          </p:cNvSpPr>
          <p:nvPr>
            <p:ph type="title"/>
          </p:nvPr>
        </p:nvSpPr>
        <p:spPr>
          <a:xfrm>
            <a:off x="808406" y="2179097"/>
            <a:ext cx="4866600" cy="7272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19" name="Google Shape;219;p30"/>
          <p:cNvSpPr txBox="1">
            <a:spLocks noGrp="1"/>
          </p:cNvSpPr>
          <p:nvPr>
            <p:ph type="subTitle" idx="1"/>
          </p:nvPr>
        </p:nvSpPr>
        <p:spPr>
          <a:xfrm>
            <a:off x="808406" y="2906184"/>
            <a:ext cx="4967100" cy="5796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220" name="Google Shape;220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28380" y="3892928"/>
            <a:ext cx="355193" cy="355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5556" y="4408845"/>
            <a:ext cx="355193" cy="351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6570" y="3903942"/>
            <a:ext cx="333165" cy="33316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0"/>
          <p:cNvSpPr txBox="1">
            <a:spLocks noGrp="1"/>
          </p:cNvSpPr>
          <p:nvPr>
            <p:ph type="body" idx="2"/>
          </p:nvPr>
        </p:nvSpPr>
        <p:spPr>
          <a:xfrm>
            <a:off x="1302003" y="3915480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4" name="Google Shape;224;p30"/>
          <p:cNvSpPr txBox="1">
            <a:spLocks noGrp="1"/>
          </p:cNvSpPr>
          <p:nvPr>
            <p:ph type="body" idx="3"/>
          </p:nvPr>
        </p:nvSpPr>
        <p:spPr>
          <a:xfrm>
            <a:off x="1302003" y="4436172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5" name="Google Shape;225;p30"/>
          <p:cNvSpPr txBox="1">
            <a:spLocks noGrp="1"/>
          </p:cNvSpPr>
          <p:nvPr>
            <p:ph type="body" idx="4"/>
          </p:nvPr>
        </p:nvSpPr>
        <p:spPr>
          <a:xfrm>
            <a:off x="3827741" y="3918446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digo Title Slide + 4">
  <p:cSld name="Sample Light Slide_2_1_1_1">
    <p:bg>
      <p:bgPr>
        <a:solidFill>
          <a:srgbClr val="536DFE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1"/>
          <p:cNvPicPr preferRelativeResize="0"/>
          <p:nvPr/>
        </p:nvPicPr>
        <p:blipFill rotWithShape="1">
          <a:blip r:embed="rId2">
            <a:alphaModFix/>
          </a:blip>
          <a:srcRect t="14285" b="14285"/>
          <a:stretch/>
        </p:blipFill>
        <p:spPr>
          <a:xfrm>
            <a:off x="653147" y="209048"/>
            <a:ext cx="879178" cy="6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1969" y="2728144"/>
            <a:ext cx="2320022" cy="232001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1"/>
          <p:cNvSpPr txBox="1">
            <a:spLocks noGrp="1"/>
          </p:cNvSpPr>
          <p:nvPr>
            <p:ph type="title"/>
          </p:nvPr>
        </p:nvSpPr>
        <p:spPr>
          <a:xfrm>
            <a:off x="808406" y="2179097"/>
            <a:ext cx="4866600" cy="7272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31"/>
          <p:cNvSpPr txBox="1">
            <a:spLocks noGrp="1"/>
          </p:cNvSpPr>
          <p:nvPr>
            <p:ph type="subTitle" idx="1"/>
          </p:nvPr>
        </p:nvSpPr>
        <p:spPr>
          <a:xfrm>
            <a:off x="808406" y="2906184"/>
            <a:ext cx="4967100" cy="5796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231" name="Google Shape;231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16627" y="4407056"/>
            <a:ext cx="378703" cy="378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28380" y="3892928"/>
            <a:ext cx="355193" cy="355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5556" y="4408845"/>
            <a:ext cx="355193" cy="351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6570" y="3903942"/>
            <a:ext cx="333165" cy="33316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1"/>
          <p:cNvSpPr txBox="1">
            <a:spLocks noGrp="1"/>
          </p:cNvSpPr>
          <p:nvPr>
            <p:ph type="body" idx="2"/>
          </p:nvPr>
        </p:nvSpPr>
        <p:spPr>
          <a:xfrm>
            <a:off x="1302003" y="3915480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body" idx="3"/>
          </p:nvPr>
        </p:nvSpPr>
        <p:spPr>
          <a:xfrm>
            <a:off x="1302003" y="4436172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7" name="Google Shape;237;p31"/>
          <p:cNvSpPr txBox="1">
            <a:spLocks noGrp="1"/>
          </p:cNvSpPr>
          <p:nvPr>
            <p:ph type="body" idx="4"/>
          </p:nvPr>
        </p:nvSpPr>
        <p:spPr>
          <a:xfrm>
            <a:off x="3827741" y="3918446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8" name="Google Shape;238;p31"/>
          <p:cNvSpPr txBox="1">
            <a:spLocks noGrp="1"/>
          </p:cNvSpPr>
          <p:nvPr>
            <p:ph type="body" idx="5"/>
          </p:nvPr>
        </p:nvSpPr>
        <p:spPr>
          <a:xfrm>
            <a:off x="3827741" y="4416103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range Title Slide + 1">
  <p:cSld name="Sample Light Slide_1_1">
    <p:bg>
      <p:bgPr>
        <a:solidFill>
          <a:srgbClr val="FF6C00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06019" y="2736820"/>
            <a:ext cx="2324662" cy="2324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2"/>
          <p:cNvPicPr preferRelativeResize="0"/>
          <p:nvPr/>
        </p:nvPicPr>
        <p:blipFill rotWithShape="1">
          <a:blip r:embed="rId3">
            <a:alphaModFix/>
          </a:blip>
          <a:srcRect t="14285" b="14285"/>
          <a:stretch/>
        </p:blipFill>
        <p:spPr>
          <a:xfrm>
            <a:off x="653147" y="209048"/>
            <a:ext cx="879178" cy="6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2"/>
          <p:cNvSpPr txBox="1">
            <a:spLocks noGrp="1"/>
          </p:cNvSpPr>
          <p:nvPr>
            <p:ph type="title"/>
          </p:nvPr>
        </p:nvSpPr>
        <p:spPr>
          <a:xfrm>
            <a:off x="808406" y="2722022"/>
            <a:ext cx="4866600" cy="7272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43" name="Google Shape;243;p32"/>
          <p:cNvSpPr txBox="1">
            <a:spLocks noGrp="1"/>
          </p:cNvSpPr>
          <p:nvPr>
            <p:ph type="subTitle" idx="1"/>
          </p:nvPr>
        </p:nvSpPr>
        <p:spPr>
          <a:xfrm>
            <a:off x="808406" y="3449109"/>
            <a:ext cx="4577400" cy="5796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244" name="Google Shape;24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570" y="4446867"/>
            <a:ext cx="333165" cy="33316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2"/>
          <p:cNvSpPr txBox="1">
            <a:spLocks noGrp="1"/>
          </p:cNvSpPr>
          <p:nvPr>
            <p:ph type="body" idx="2"/>
          </p:nvPr>
        </p:nvSpPr>
        <p:spPr>
          <a:xfrm>
            <a:off x="1302003" y="4458405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range Title Slide + 2">
  <p:cSld name="Sample Light Slide_1_1_1">
    <p:bg>
      <p:bgPr>
        <a:solidFill>
          <a:srgbClr val="FF6C00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06019" y="2736820"/>
            <a:ext cx="2324662" cy="2324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3"/>
          <p:cNvPicPr preferRelativeResize="0"/>
          <p:nvPr/>
        </p:nvPicPr>
        <p:blipFill rotWithShape="1">
          <a:blip r:embed="rId3">
            <a:alphaModFix/>
          </a:blip>
          <a:srcRect t="14285" b="14285"/>
          <a:stretch/>
        </p:blipFill>
        <p:spPr>
          <a:xfrm>
            <a:off x="653147" y="209048"/>
            <a:ext cx="879178" cy="6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3"/>
          <p:cNvSpPr txBox="1">
            <a:spLocks noGrp="1"/>
          </p:cNvSpPr>
          <p:nvPr>
            <p:ph type="title"/>
          </p:nvPr>
        </p:nvSpPr>
        <p:spPr>
          <a:xfrm>
            <a:off x="808406" y="2722022"/>
            <a:ext cx="4866600" cy="7272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50" name="Google Shape;250;p33"/>
          <p:cNvSpPr txBox="1">
            <a:spLocks noGrp="1"/>
          </p:cNvSpPr>
          <p:nvPr>
            <p:ph type="subTitle" idx="1"/>
          </p:nvPr>
        </p:nvSpPr>
        <p:spPr>
          <a:xfrm>
            <a:off x="808406" y="3449109"/>
            <a:ext cx="4577400" cy="5796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251" name="Google Shape;25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570" y="4446867"/>
            <a:ext cx="333165" cy="33316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3"/>
          <p:cNvSpPr txBox="1">
            <a:spLocks noGrp="1"/>
          </p:cNvSpPr>
          <p:nvPr>
            <p:ph type="body" idx="2"/>
          </p:nvPr>
        </p:nvSpPr>
        <p:spPr>
          <a:xfrm>
            <a:off x="1302003" y="4458405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253" name="Google Shape;253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28380" y="4435853"/>
            <a:ext cx="355193" cy="355193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3"/>
          <p:cNvSpPr txBox="1">
            <a:spLocks noGrp="1"/>
          </p:cNvSpPr>
          <p:nvPr>
            <p:ph type="body" idx="3"/>
          </p:nvPr>
        </p:nvSpPr>
        <p:spPr>
          <a:xfrm>
            <a:off x="3827741" y="4461371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range Title Slide + 3">
  <p:cSld name="Sample Light Slide_1_1_1_1">
    <p:bg>
      <p:bgPr>
        <a:solidFill>
          <a:srgbClr val="FF6C00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06019" y="2736820"/>
            <a:ext cx="2324662" cy="2324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4"/>
          <p:cNvPicPr preferRelativeResize="0"/>
          <p:nvPr/>
        </p:nvPicPr>
        <p:blipFill rotWithShape="1">
          <a:blip r:embed="rId3">
            <a:alphaModFix/>
          </a:blip>
          <a:srcRect t="14285" b="14285"/>
          <a:stretch/>
        </p:blipFill>
        <p:spPr>
          <a:xfrm>
            <a:off x="653147" y="209048"/>
            <a:ext cx="879178" cy="6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28380" y="3892928"/>
            <a:ext cx="355193" cy="355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5556" y="4408845"/>
            <a:ext cx="355193" cy="351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6570" y="3903942"/>
            <a:ext cx="333165" cy="33316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4"/>
          <p:cNvSpPr txBox="1">
            <a:spLocks noGrp="1"/>
          </p:cNvSpPr>
          <p:nvPr>
            <p:ph type="body" idx="1"/>
          </p:nvPr>
        </p:nvSpPr>
        <p:spPr>
          <a:xfrm>
            <a:off x="1302003" y="3915480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2" name="Google Shape;262;p34"/>
          <p:cNvSpPr txBox="1">
            <a:spLocks noGrp="1"/>
          </p:cNvSpPr>
          <p:nvPr>
            <p:ph type="body" idx="2"/>
          </p:nvPr>
        </p:nvSpPr>
        <p:spPr>
          <a:xfrm>
            <a:off x="1302003" y="4436172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34"/>
          <p:cNvSpPr txBox="1">
            <a:spLocks noGrp="1"/>
          </p:cNvSpPr>
          <p:nvPr>
            <p:ph type="body" idx="3"/>
          </p:nvPr>
        </p:nvSpPr>
        <p:spPr>
          <a:xfrm>
            <a:off x="3827741" y="3918446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34"/>
          <p:cNvSpPr txBox="1">
            <a:spLocks noGrp="1"/>
          </p:cNvSpPr>
          <p:nvPr>
            <p:ph type="title"/>
          </p:nvPr>
        </p:nvSpPr>
        <p:spPr>
          <a:xfrm>
            <a:off x="808406" y="2179097"/>
            <a:ext cx="4866600" cy="7272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34"/>
          <p:cNvSpPr txBox="1">
            <a:spLocks noGrp="1"/>
          </p:cNvSpPr>
          <p:nvPr>
            <p:ph type="subTitle" idx="4"/>
          </p:nvPr>
        </p:nvSpPr>
        <p:spPr>
          <a:xfrm>
            <a:off x="808406" y="2906184"/>
            <a:ext cx="4967100" cy="5796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range Title Slide + 4">
  <p:cSld name="Sample Light Slide_1_1_1_1_1">
    <p:bg>
      <p:bgPr>
        <a:solidFill>
          <a:srgbClr val="FF6C00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06019" y="2736820"/>
            <a:ext cx="2324662" cy="2324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5"/>
          <p:cNvPicPr preferRelativeResize="0"/>
          <p:nvPr/>
        </p:nvPicPr>
        <p:blipFill rotWithShape="1">
          <a:blip r:embed="rId3">
            <a:alphaModFix/>
          </a:blip>
          <a:srcRect t="14285" b="14285"/>
          <a:stretch/>
        </p:blipFill>
        <p:spPr>
          <a:xfrm>
            <a:off x="653147" y="209048"/>
            <a:ext cx="879178" cy="6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28380" y="3892928"/>
            <a:ext cx="355193" cy="355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5556" y="4408845"/>
            <a:ext cx="355193" cy="351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6570" y="3903942"/>
            <a:ext cx="333165" cy="33316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5"/>
          <p:cNvSpPr txBox="1">
            <a:spLocks noGrp="1"/>
          </p:cNvSpPr>
          <p:nvPr>
            <p:ph type="body" idx="1"/>
          </p:nvPr>
        </p:nvSpPr>
        <p:spPr>
          <a:xfrm>
            <a:off x="1302003" y="3915480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35"/>
          <p:cNvSpPr txBox="1">
            <a:spLocks noGrp="1"/>
          </p:cNvSpPr>
          <p:nvPr>
            <p:ph type="body" idx="2"/>
          </p:nvPr>
        </p:nvSpPr>
        <p:spPr>
          <a:xfrm>
            <a:off x="1302003" y="4436172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74" name="Google Shape;274;p35"/>
          <p:cNvSpPr txBox="1">
            <a:spLocks noGrp="1"/>
          </p:cNvSpPr>
          <p:nvPr>
            <p:ph type="body" idx="3"/>
          </p:nvPr>
        </p:nvSpPr>
        <p:spPr>
          <a:xfrm>
            <a:off x="3827741" y="3918446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808406" y="2179097"/>
            <a:ext cx="4866600" cy="7272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35"/>
          <p:cNvSpPr txBox="1">
            <a:spLocks noGrp="1"/>
          </p:cNvSpPr>
          <p:nvPr>
            <p:ph type="subTitle" idx="4"/>
          </p:nvPr>
        </p:nvSpPr>
        <p:spPr>
          <a:xfrm>
            <a:off x="808406" y="2906184"/>
            <a:ext cx="4967100" cy="5796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277" name="Google Shape;277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316627" y="4407056"/>
            <a:ext cx="378703" cy="378694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5"/>
          <p:cNvSpPr txBox="1">
            <a:spLocks noGrp="1"/>
          </p:cNvSpPr>
          <p:nvPr>
            <p:ph type="body" idx="5"/>
          </p:nvPr>
        </p:nvSpPr>
        <p:spPr>
          <a:xfrm>
            <a:off x="3827741" y="4416103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al Title Slide + 1">
  <p:cSld name="Photo blank_1">
    <p:bg>
      <p:bgPr>
        <a:solidFill>
          <a:srgbClr val="1CE8B5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06019" y="2736825"/>
            <a:ext cx="2324662" cy="2324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6"/>
          <p:cNvPicPr preferRelativeResize="0"/>
          <p:nvPr/>
        </p:nvPicPr>
        <p:blipFill rotWithShape="1">
          <a:blip r:embed="rId3">
            <a:alphaModFix/>
          </a:blip>
          <a:srcRect t="14285" b="14285"/>
          <a:stretch/>
        </p:blipFill>
        <p:spPr>
          <a:xfrm>
            <a:off x="653147" y="209048"/>
            <a:ext cx="879178" cy="6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6"/>
          <p:cNvSpPr txBox="1">
            <a:spLocks noGrp="1"/>
          </p:cNvSpPr>
          <p:nvPr>
            <p:ph type="title"/>
          </p:nvPr>
        </p:nvSpPr>
        <p:spPr>
          <a:xfrm>
            <a:off x="808406" y="2722022"/>
            <a:ext cx="4866600" cy="7272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3" name="Google Shape;283;p36"/>
          <p:cNvSpPr txBox="1">
            <a:spLocks noGrp="1"/>
          </p:cNvSpPr>
          <p:nvPr>
            <p:ph type="subTitle" idx="1"/>
          </p:nvPr>
        </p:nvSpPr>
        <p:spPr>
          <a:xfrm>
            <a:off x="808406" y="3449109"/>
            <a:ext cx="4577400" cy="5796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284" name="Google Shape;284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6570" y="4446867"/>
            <a:ext cx="333165" cy="33316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 txBox="1">
            <a:spLocks noGrp="1"/>
          </p:cNvSpPr>
          <p:nvPr>
            <p:ph type="body" idx="2"/>
          </p:nvPr>
        </p:nvSpPr>
        <p:spPr>
          <a:xfrm>
            <a:off x="1302003" y="4458405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2">
  <p:cSld name="CUSTOM_3">
    <p:bg>
      <p:bgPr>
        <a:solidFill>
          <a:srgbClr val="1CE8B5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5577" y="547917"/>
            <a:ext cx="1222670" cy="1222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59074" y="547917"/>
            <a:ext cx="1222670" cy="1222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03367" y="547917"/>
            <a:ext cx="1222670" cy="1222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47665" y="547917"/>
            <a:ext cx="1222670" cy="1222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2080" y="547917"/>
            <a:ext cx="1222670" cy="1222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7167" y="1960416"/>
            <a:ext cx="1222670" cy="1222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60664" y="1960416"/>
            <a:ext cx="1222670" cy="1222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04957" y="1960416"/>
            <a:ext cx="1222670" cy="1222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49254" y="1960416"/>
            <a:ext cx="1222670" cy="1222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3670" y="1960416"/>
            <a:ext cx="1222670" cy="1222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5573" y="3372914"/>
            <a:ext cx="1222670" cy="1222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59070" y="3372914"/>
            <a:ext cx="1222670" cy="1222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03363" y="3372914"/>
            <a:ext cx="1222670" cy="1222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47661" y="3372914"/>
            <a:ext cx="1222670" cy="1222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2077" y="3372914"/>
            <a:ext cx="1222670" cy="1222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al Title Slide + 2">
  <p:cSld name="Photo blank_1_1">
    <p:bg>
      <p:bgPr>
        <a:solidFill>
          <a:srgbClr val="1CE8B5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06019" y="2736825"/>
            <a:ext cx="2324662" cy="2324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7"/>
          <p:cNvPicPr preferRelativeResize="0"/>
          <p:nvPr/>
        </p:nvPicPr>
        <p:blipFill rotWithShape="1">
          <a:blip r:embed="rId3">
            <a:alphaModFix/>
          </a:blip>
          <a:srcRect t="14285" b="14285"/>
          <a:stretch/>
        </p:blipFill>
        <p:spPr>
          <a:xfrm>
            <a:off x="653147" y="209048"/>
            <a:ext cx="879178" cy="6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7"/>
          <p:cNvSpPr txBox="1">
            <a:spLocks noGrp="1"/>
          </p:cNvSpPr>
          <p:nvPr>
            <p:ph type="title"/>
          </p:nvPr>
        </p:nvSpPr>
        <p:spPr>
          <a:xfrm>
            <a:off x="808406" y="2722022"/>
            <a:ext cx="4866600" cy="7272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p37"/>
          <p:cNvSpPr txBox="1">
            <a:spLocks noGrp="1"/>
          </p:cNvSpPr>
          <p:nvPr>
            <p:ph type="subTitle" idx="1"/>
          </p:nvPr>
        </p:nvSpPr>
        <p:spPr>
          <a:xfrm>
            <a:off x="808406" y="3449109"/>
            <a:ext cx="4577400" cy="5796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291" name="Google Shape;291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6570" y="4446867"/>
            <a:ext cx="333165" cy="33316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7"/>
          <p:cNvSpPr txBox="1">
            <a:spLocks noGrp="1"/>
          </p:cNvSpPr>
          <p:nvPr>
            <p:ph type="body" idx="2"/>
          </p:nvPr>
        </p:nvSpPr>
        <p:spPr>
          <a:xfrm>
            <a:off x="1302003" y="4458405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293" name="Google Shape;293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28380" y="4435853"/>
            <a:ext cx="355193" cy="355193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7"/>
          <p:cNvSpPr txBox="1">
            <a:spLocks noGrp="1"/>
          </p:cNvSpPr>
          <p:nvPr>
            <p:ph type="body" idx="3"/>
          </p:nvPr>
        </p:nvSpPr>
        <p:spPr>
          <a:xfrm>
            <a:off x="3827741" y="4461371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al Title Slide + 3">
  <p:cSld name="Photo blank_1_1_1">
    <p:bg>
      <p:bgPr>
        <a:solidFill>
          <a:srgbClr val="1CE8B5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06019" y="2736825"/>
            <a:ext cx="2324662" cy="2324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8"/>
          <p:cNvPicPr preferRelativeResize="0"/>
          <p:nvPr/>
        </p:nvPicPr>
        <p:blipFill rotWithShape="1">
          <a:blip r:embed="rId3">
            <a:alphaModFix/>
          </a:blip>
          <a:srcRect t="14285" b="14285"/>
          <a:stretch/>
        </p:blipFill>
        <p:spPr>
          <a:xfrm>
            <a:off x="653147" y="209048"/>
            <a:ext cx="879178" cy="6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28380" y="3892928"/>
            <a:ext cx="355193" cy="355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5556" y="4408845"/>
            <a:ext cx="355193" cy="351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6570" y="3903942"/>
            <a:ext cx="333165" cy="33316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8"/>
          <p:cNvSpPr txBox="1">
            <a:spLocks noGrp="1"/>
          </p:cNvSpPr>
          <p:nvPr>
            <p:ph type="body" idx="1"/>
          </p:nvPr>
        </p:nvSpPr>
        <p:spPr>
          <a:xfrm>
            <a:off x="1302003" y="3915480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02" name="Google Shape;302;p38"/>
          <p:cNvSpPr txBox="1">
            <a:spLocks noGrp="1"/>
          </p:cNvSpPr>
          <p:nvPr>
            <p:ph type="body" idx="2"/>
          </p:nvPr>
        </p:nvSpPr>
        <p:spPr>
          <a:xfrm>
            <a:off x="1302003" y="4436172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03" name="Google Shape;303;p38"/>
          <p:cNvSpPr txBox="1">
            <a:spLocks noGrp="1"/>
          </p:cNvSpPr>
          <p:nvPr>
            <p:ph type="body" idx="3"/>
          </p:nvPr>
        </p:nvSpPr>
        <p:spPr>
          <a:xfrm>
            <a:off x="3827741" y="3918446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04" name="Google Shape;304;p38"/>
          <p:cNvSpPr txBox="1">
            <a:spLocks noGrp="1"/>
          </p:cNvSpPr>
          <p:nvPr>
            <p:ph type="title"/>
          </p:nvPr>
        </p:nvSpPr>
        <p:spPr>
          <a:xfrm>
            <a:off x="808406" y="2179097"/>
            <a:ext cx="4866600" cy="7272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05" name="Google Shape;305;p38"/>
          <p:cNvSpPr txBox="1">
            <a:spLocks noGrp="1"/>
          </p:cNvSpPr>
          <p:nvPr>
            <p:ph type="subTitle" idx="4"/>
          </p:nvPr>
        </p:nvSpPr>
        <p:spPr>
          <a:xfrm>
            <a:off x="808406" y="2906184"/>
            <a:ext cx="4967100" cy="5796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al Title Slide + 4">
  <p:cSld name="Photo blank_1_1_1_1_1">
    <p:bg>
      <p:bgPr>
        <a:solidFill>
          <a:srgbClr val="1CE8B5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06019" y="2736825"/>
            <a:ext cx="2324662" cy="2324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9"/>
          <p:cNvPicPr preferRelativeResize="0"/>
          <p:nvPr/>
        </p:nvPicPr>
        <p:blipFill rotWithShape="1">
          <a:blip r:embed="rId3">
            <a:alphaModFix/>
          </a:blip>
          <a:srcRect t="14285" b="14285"/>
          <a:stretch/>
        </p:blipFill>
        <p:spPr>
          <a:xfrm>
            <a:off x="653147" y="209048"/>
            <a:ext cx="879178" cy="6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28380" y="3892928"/>
            <a:ext cx="355193" cy="355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5556" y="4408845"/>
            <a:ext cx="355193" cy="351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6570" y="3903942"/>
            <a:ext cx="333165" cy="33316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9"/>
          <p:cNvSpPr txBox="1">
            <a:spLocks noGrp="1"/>
          </p:cNvSpPr>
          <p:nvPr>
            <p:ph type="body" idx="1"/>
          </p:nvPr>
        </p:nvSpPr>
        <p:spPr>
          <a:xfrm>
            <a:off x="1302003" y="3915480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13" name="Google Shape;313;p39"/>
          <p:cNvSpPr txBox="1">
            <a:spLocks noGrp="1"/>
          </p:cNvSpPr>
          <p:nvPr>
            <p:ph type="body" idx="2"/>
          </p:nvPr>
        </p:nvSpPr>
        <p:spPr>
          <a:xfrm>
            <a:off x="1302003" y="4436172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14" name="Google Shape;314;p39"/>
          <p:cNvSpPr txBox="1">
            <a:spLocks noGrp="1"/>
          </p:cNvSpPr>
          <p:nvPr>
            <p:ph type="body" idx="3"/>
          </p:nvPr>
        </p:nvSpPr>
        <p:spPr>
          <a:xfrm>
            <a:off x="3827741" y="3918446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15" name="Google Shape;315;p39"/>
          <p:cNvSpPr txBox="1">
            <a:spLocks noGrp="1"/>
          </p:cNvSpPr>
          <p:nvPr>
            <p:ph type="title"/>
          </p:nvPr>
        </p:nvSpPr>
        <p:spPr>
          <a:xfrm>
            <a:off x="808406" y="2179097"/>
            <a:ext cx="4866600" cy="7272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16" name="Google Shape;316;p39"/>
          <p:cNvSpPr txBox="1">
            <a:spLocks noGrp="1"/>
          </p:cNvSpPr>
          <p:nvPr>
            <p:ph type="subTitle" idx="4"/>
          </p:nvPr>
        </p:nvSpPr>
        <p:spPr>
          <a:xfrm>
            <a:off x="808406" y="2906184"/>
            <a:ext cx="4967100" cy="5796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317" name="Google Shape;317;p3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316627" y="4407056"/>
            <a:ext cx="378703" cy="378694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9"/>
          <p:cNvSpPr txBox="1">
            <a:spLocks noGrp="1"/>
          </p:cNvSpPr>
          <p:nvPr>
            <p:ph type="body" idx="5"/>
          </p:nvPr>
        </p:nvSpPr>
        <p:spPr>
          <a:xfrm>
            <a:off x="3827741" y="4416103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digo Title Slide">
  <p:cSld name="Sample Light Slide">
    <p:bg>
      <p:bgPr>
        <a:solidFill>
          <a:srgbClr val="536DFE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7"/>
          <p:cNvPicPr preferRelativeResize="0"/>
          <p:nvPr/>
        </p:nvPicPr>
        <p:blipFill rotWithShape="1">
          <a:blip r:embed="rId2">
            <a:alphaModFix/>
          </a:blip>
          <a:srcRect t="14285" b="14285"/>
          <a:stretch/>
        </p:blipFill>
        <p:spPr>
          <a:xfrm>
            <a:off x="653147" y="209048"/>
            <a:ext cx="879178" cy="6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1969" y="2728144"/>
            <a:ext cx="2320022" cy="232001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7"/>
          <p:cNvSpPr txBox="1">
            <a:spLocks noGrp="1"/>
          </p:cNvSpPr>
          <p:nvPr>
            <p:ph type="title"/>
          </p:nvPr>
        </p:nvSpPr>
        <p:spPr>
          <a:xfrm>
            <a:off x="808406" y="2950622"/>
            <a:ext cx="4866600" cy="7272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ubTitle" idx="1"/>
          </p:nvPr>
        </p:nvSpPr>
        <p:spPr>
          <a:xfrm>
            <a:off x="808406" y="3677709"/>
            <a:ext cx="4413900" cy="5796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range Title Slide">
  <p:cSld name="Sample Light Slide_1">
    <p:bg>
      <p:bgPr>
        <a:solidFill>
          <a:srgbClr val="FF6C00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06019" y="2736820"/>
            <a:ext cx="2324662" cy="232466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>
            <a:spLocks noGrp="1"/>
          </p:cNvSpPr>
          <p:nvPr>
            <p:ph type="title"/>
          </p:nvPr>
        </p:nvSpPr>
        <p:spPr>
          <a:xfrm>
            <a:off x="808406" y="2950622"/>
            <a:ext cx="4866600" cy="7272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subTitle" idx="1"/>
          </p:nvPr>
        </p:nvSpPr>
        <p:spPr>
          <a:xfrm>
            <a:off x="808406" y="3677709"/>
            <a:ext cx="4413900" cy="5796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81" name="Google Shape;81;p8"/>
          <p:cNvPicPr preferRelativeResize="0"/>
          <p:nvPr/>
        </p:nvPicPr>
        <p:blipFill rotWithShape="1">
          <a:blip r:embed="rId3">
            <a:alphaModFix/>
          </a:blip>
          <a:srcRect t="14285" b="14285"/>
          <a:stretch/>
        </p:blipFill>
        <p:spPr>
          <a:xfrm>
            <a:off x="653147" y="209048"/>
            <a:ext cx="879178" cy="6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al Title Slide">
  <p:cSld name="Photo blank">
    <p:bg>
      <p:bgPr>
        <a:solidFill>
          <a:srgbClr val="1CE8B5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06019" y="2736825"/>
            <a:ext cx="2324662" cy="2324652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9"/>
          <p:cNvSpPr txBox="1">
            <a:spLocks noGrp="1"/>
          </p:cNvSpPr>
          <p:nvPr>
            <p:ph type="title"/>
          </p:nvPr>
        </p:nvSpPr>
        <p:spPr>
          <a:xfrm>
            <a:off x="808406" y="2950622"/>
            <a:ext cx="4866600" cy="7272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subTitle" idx="1"/>
          </p:nvPr>
        </p:nvSpPr>
        <p:spPr>
          <a:xfrm>
            <a:off x="808406" y="3677709"/>
            <a:ext cx="4413900" cy="5796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86" name="Google Shape;86;p9"/>
          <p:cNvPicPr preferRelativeResize="0"/>
          <p:nvPr/>
        </p:nvPicPr>
        <p:blipFill rotWithShape="1">
          <a:blip r:embed="rId3">
            <a:alphaModFix/>
          </a:blip>
          <a:srcRect t="14285" b="14285"/>
          <a:stretch/>
        </p:blipFill>
        <p:spPr>
          <a:xfrm>
            <a:off x="653147" y="209048"/>
            <a:ext cx="879178" cy="6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Slide w/ Orange">
  <p:cSld name="CUSTOM_1_1_3">
    <p:bg>
      <p:bgPr>
        <a:solidFill>
          <a:srgbClr val="FFFFFF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 txBox="1">
            <a:spLocks noGrp="1"/>
          </p:cNvSpPr>
          <p:nvPr>
            <p:ph type="title"/>
          </p:nvPr>
        </p:nvSpPr>
        <p:spPr>
          <a:xfrm>
            <a:off x="810300" y="1234472"/>
            <a:ext cx="6822600" cy="9039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FF6C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FF6C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FF6C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FF6C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FF6C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FF6C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FF6C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FF6C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FF6C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subTitle" idx="1"/>
          </p:nvPr>
        </p:nvSpPr>
        <p:spPr>
          <a:xfrm>
            <a:off x="810300" y="2024034"/>
            <a:ext cx="7360200" cy="497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6C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6C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6C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6C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6C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6C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6C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6C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6C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95" name="Google Shape;95;p11"/>
          <p:cNvSpPr txBox="1">
            <a:spLocks noGrp="1"/>
          </p:cNvSpPr>
          <p:nvPr>
            <p:ph type="body" idx="2"/>
          </p:nvPr>
        </p:nvSpPr>
        <p:spPr>
          <a:xfrm>
            <a:off x="810300" y="2580309"/>
            <a:ext cx="6116100" cy="18981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Font typeface="Google Sans"/>
              <a:buChar char="●"/>
              <a:defRPr sz="15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Font typeface="Google Sans"/>
              <a:buChar char="○"/>
              <a:defRPr sz="15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Font typeface="Google Sans"/>
              <a:buChar char="■"/>
              <a:defRPr sz="15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Font typeface="Google Sans"/>
              <a:buChar char="●"/>
              <a:defRPr sz="15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Font typeface="Google Sans"/>
              <a:buChar char="○"/>
              <a:defRPr sz="15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Font typeface="Google Sans"/>
              <a:buChar char="■"/>
              <a:defRPr sz="15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Font typeface="Google Sans"/>
              <a:buChar char="●"/>
              <a:defRPr sz="15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Font typeface="Google Sans"/>
              <a:buChar char="○"/>
              <a:defRPr sz="15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Font typeface="Google Sans"/>
              <a:buChar char="■"/>
              <a:defRPr sz="15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pic>
        <p:nvPicPr>
          <p:cNvPr id="96" name="Google Shape;96;p11"/>
          <p:cNvPicPr preferRelativeResize="0"/>
          <p:nvPr/>
        </p:nvPicPr>
        <p:blipFill rotWithShape="1">
          <a:blip r:embed="rId2">
            <a:alphaModFix/>
          </a:blip>
          <a:srcRect t="17669" b="17676"/>
          <a:stretch/>
        </p:blipFill>
        <p:spPr>
          <a:xfrm>
            <a:off x="7462686" y="4463442"/>
            <a:ext cx="1029413" cy="355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igo Slide ">
  <p:cSld name="CUSTOM_1_1_2">
    <p:bg>
      <p:bgPr>
        <a:solidFill>
          <a:srgbClr val="536DFE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2"/>
          <p:cNvPicPr preferRelativeResize="0"/>
          <p:nvPr/>
        </p:nvPicPr>
        <p:blipFill rotWithShape="1">
          <a:blip r:embed="rId2">
            <a:alphaModFix/>
          </a:blip>
          <a:srcRect t="17669" b="17676"/>
          <a:stretch/>
        </p:blipFill>
        <p:spPr>
          <a:xfrm>
            <a:off x="7471256" y="4460008"/>
            <a:ext cx="1013550" cy="35043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>
            <a:spLocks noGrp="1"/>
          </p:cNvSpPr>
          <p:nvPr>
            <p:ph type="title"/>
          </p:nvPr>
        </p:nvSpPr>
        <p:spPr>
          <a:xfrm>
            <a:off x="810300" y="1234472"/>
            <a:ext cx="6879900" cy="9039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810300" y="2024034"/>
            <a:ext cx="7417500" cy="497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body" idx="2"/>
          </p:nvPr>
        </p:nvSpPr>
        <p:spPr>
          <a:xfrm>
            <a:off x="810300" y="2580309"/>
            <a:ext cx="6173400" cy="19035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oogle Sans"/>
              <a:buChar char="●"/>
              <a:defRPr sz="15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oogle Sans"/>
              <a:buChar char="○"/>
              <a:defRPr sz="15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oogle Sans"/>
              <a:buChar char="■"/>
              <a:defRPr sz="15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oogle Sans"/>
              <a:buChar char="●"/>
              <a:defRPr sz="15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oogle Sans"/>
              <a:buChar char="○"/>
              <a:defRPr sz="15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oogle Sans"/>
              <a:buChar char="■"/>
              <a:defRPr sz="15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oogle Sans"/>
              <a:buChar char="●"/>
              <a:defRPr sz="15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oogle Sans"/>
              <a:buChar char="○"/>
              <a:defRPr sz="15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oogle Sans"/>
              <a:buChar char="■"/>
              <a:defRPr sz="15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l Slide">
  <p:cSld name="CUSTOM_1_1_1">
    <p:bg>
      <p:bgPr>
        <a:solidFill>
          <a:srgbClr val="1CE8B5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17669" b="17676"/>
          <a:stretch/>
        </p:blipFill>
        <p:spPr>
          <a:xfrm>
            <a:off x="7462746" y="4458429"/>
            <a:ext cx="1029413" cy="35591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title"/>
          </p:nvPr>
        </p:nvSpPr>
        <p:spPr>
          <a:xfrm>
            <a:off x="810300" y="1234472"/>
            <a:ext cx="6879900" cy="9039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1"/>
          </p:nvPr>
        </p:nvSpPr>
        <p:spPr>
          <a:xfrm>
            <a:off x="810300" y="2024034"/>
            <a:ext cx="7417500" cy="497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body" idx="2"/>
          </p:nvPr>
        </p:nvSpPr>
        <p:spPr>
          <a:xfrm>
            <a:off x="810300" y="2580309"/>
            <a:ext cx="6173400" cy="18981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Font typeface="Google Sans"/>
              <a:buChar char="●"/>
              <a:defRPr sz="15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Font typeface="Google Sans"/>
              <a:buChar char="○"/>
              <a:defRPr sz="15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Font typeface="Google Sans"/>
              <a:buChar char="■"/>
              <a:defRPr sz="15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Font typeface="Google Sans"/>
              <a:buChar char="●"/>
              <a:defRPr sz="15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Font typeface="Google Sans"/>
              <a:buChar char="○"/>
              <a:defRPr sz="15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Font typeface="Google Sans"/>
              <a:buChar char="■"/>
              <a:defRPr sz="15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Font typeface="Google Sans"/>
              <a:buChar char="●"/>
              <a:defRPr sz="15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Font typeface="Google Sans"/>
              <a:buChar char="○"/>
              <a:defRPr sz="15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Font typeface="Google Sans"/>
              <a:buChar char="■"/>
              <a:defRPr sz="15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1725" y="1234472"/>
            <a:ext cx="6822600" cy="9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9756" y="2839978"/>
            <a:ext cx="6087900" cy="20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●"/>
              <a:defRPr sz="15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○"/>
              <a:defRPr sz="15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■"/>
              <a:defRPr sz="15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●"/>
              <a:defRPr sz="15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○"/>
              <a:defRPr sz="15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■"/>
              <a:defRPr sz="15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●"/>
              <a:defRPr sz="15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○"/>
              <a:defRPr sz="15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■"/>
              <a:defRPr sz="15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5" r:id="rId22"/>
    <p:sldLayoutId id="2147483676" r:id="rId23"/>
    <p:sldLayoutId id="2147483677" r:id="rId24"/>
    <p:sldLayoutId id="2147483678" r:id="rId25"/>
    <p:sldLayoutId id="2147483679" r:id="rId26"/>
    <p:sldLayoutId id="2147483680" r:id="rId27"/>
    <p:sldLayoutId id="2147483681" r:id="rId28"/>
    <p:sldLayoutId id="2147483682" r:id="rId29"/>
    <p:sldLayoutId id="2147483683" r:id="rId30"/>
    <p:sldLayoutId id="2147483684" r:id="rId31"/>
    <p:sldLayoutId id="2147483685" r:id="rId32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3.jpeg"/><Relationship Id="rId4" Type="http://schemas.openxmlformats.org/officeDocument/2006/relationships/image" Target="../media/image7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3.jpeg"/><Relationship Id="rId4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3.png"/><Relationship Id="rId4" Type="http://schemas.openxmlformats.org/officeDocument/2006/relationships/image" Target="../media/image8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53.jpe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53.jpe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53.jpeg"/><Relationship Id="rId4" Type="http://schemas.openxmlformats.org/officeDocument/2006/relationships/image" Target="../media/image57.png"/><Relationship Id="rId9" Type="http://schemas.openxmlformats.org/officeDocument/2006/relationships/image" Target="../media/image7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3.jpeg"/><Relationship Id="rId4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328;p40"/>
          <p:cNvSpPr/>
          <p:nvPr/>
        </p:nvSpPr>
        <p:spPr>
          <a:xfrm>
            <a:off x="0" y="0"/>
            <a:ext cx="6876256" cy="5143500"/>
          </a:xfrm>
          <a:prstGeom prst="rect">
            <a:avLst/>
          </a:prstGeom>
          <a:solidFill>
            <a:srgbClr val="536D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24;p40"/>
          <p:cNvSpPr txBox="1">
            <a:spLocks noGrp="1"/>
          </p:cNvSpPr>
          <p:nvPr>
            <p:ph type="subTitle" idx="4294967295"/>
          </p:nvPr>
        </p:nvSpPr>
        <p:spPr>
          <a:xfrm>
            <a:off x="781725" y="3898978"/>
            <a:ext cx="4866600" cy="497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Subhead</a:t>
            </a:r>
            <a:endParaRPr/>
          </a:p>
        </p:txBody>
      </p:sp>
      <p:sp>
        <p:nvSpPr>
          <p:cNvPr id="11" name="Google Shape;325;p40"/>
          <p:cNvSpPr txBox="1">
            <a:spLocks/>
          </p:cNvSpPr>
          <p:nvPr/>
        </p:nvSpPr>
        <p:spPr>
          <a:xfrm>
            <a:off x="808398" y="2722025"/>
            <a:ext cx="5995849" cy="7272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kumimoji="0" lang="en-US" altLang="ko-KR" sz="3000" b="0" i="0" u="none" strike="noStrike" kern="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Session II-1 :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altLang="ko-KR" sz="3000" dirty="0">
                <a:solidFill>
                  <a:schemeClr val="lt1"/>
                </a:solidFill>
              </a:rPr>
              <a:t>  Google Assistant what’s New,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altLang="ko-KR" sz="3000" dirty="0">
                <a:solidFill>
                  <a:schemeClr val="lt1"/>
                </a:solidFill>
              </a:rPr>
              <a:t>  &amp; </a:t>
            </a:r>
            <a:r>
              <a:rPr lang="ko-KR" altLang="en-US" sz="3000" dirty="0">
                <a:solidFill>
                  <a:schemeClr val="lt1"/>
                </a:solidFill>
              </a:rPr>
              <a:t>활용 예제</a:t>
            </a:r>
          </a:p>
        </p:txBody>
      </p:sp>
      <p:sp>
        <p:nvSpPr>
          <p:cNvPr id="13" name="Google Shape;327;p40"/>
          <p:cNvSpPr txBox="1">
            <a:spLocks noGrp="1"/>
          </p:cNvSpPr>
          <p:nvPr>
            <p:ph type="body" idx="2"/>
          </p:nvPr>
        </p:nvSpPr>
        <p:spPr>
          <a:xfrm>
            <a:off x="1302003" y="4458405"/>
            <a:ext cx="2189878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김보근 </a:t>
            </a:r>
            <a:r>
              <a:rPr lang="en-US" altLang="ko-KR" dirty="0"/>
              <a:t> / Data Scientist</a:t>
            </a:r>
            <a:endParaRPr dirty="0"/>
          </a:p>
        </p:txBody>
      </p:sp>
      <p:pic>
        <p:nvPicPr>
          <p:cNvPr id="16" name="Picture 6" descr="ìë ëì²´ íì¤í¸ë¥¼ ì¬ì©í  ì ììµëë¤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195486"/>
            <a:ext cx="1475656" cy="61485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28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직선 연결선 14"/>
          <p:cNvCxnSpPr/>
          <p:nvPr/>
        </p:nvCxnSpPr>
        <p:spPr>
          <a:xfrm>
            <a:off x="935596" y="4083918"/>
            <a:ext cx="7272808" cy="0"/>
          </a:xfrm>
          <a:prstGeom prst="line">
            <a:avLst/>
          </a:prstGeom>
          <a:ln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730" name="Picture 2" descr="Related imag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74051" y="271611"/>
            <a:ext cx="1843058" cy="3269532"/>
          </a:xfrm>
          <a:prstGeom prst="rect">
            <a:avLst/>
          </a:prstGeom>
          <a:noFill/>
        </p:spPr>
      </p:pic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4"/>
          <a:srcRect l="65999" t="12975" r="20712" b="43451"/>
          <a:stretch>
            <a:fillRect/>
          </a:stretch>
        </p:blipFill>
        <p:spPr bwMode="auto">
          <a:xfrm>
            <a:off x="5004048" y="267494"/>
            <a:ext cx="1873943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1469995" y="4227934"/>
            <a:ext cx="30299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536DFD"/>
                </a:solidFill>
              </a:rPr>
              <a:t>Google Now </a:t>
            </a:r>
            <a:r>
              <a:rPr lang="en-US" altLang="ko-KR" b="1" dirty="0">
                <a:solidFill>
                  <a:srgbClr val="536DFD"/>
                </a:solidFill>
              </a:rPr>
              <a:t>(~Oct 2015)</a:t>
            </a:r>
            <a:endParaRPr lang="ko-KR" altLang="en-US" b="1" dirty="0">
              <a:solidFill>
                <a:srgbClr val="536DFD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60032" y="4227934"/>
            <a:ext cx="22862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536DFD"/>
                </a:solidFill>
              </a:rPr>
              <a:t>Google </a:t>
            </a:r>
            <a:r>
              <a:rPr lang="en-US" altLang="ko-KR" sz="2400" b="1" dirty="0" err="1">
                <a:solidFill>
                  <a:srgbClr val="536DFD"/>
                </a:solidFill>
              </a:rPr>
              <a:t>Myday</a:t>
            </a:r>
            <a:endParaRPr lang="en-US" altLang="ko-KR" sz="2400" b="1" dirty="0">
              <a:solidFill>
                <a:srgbClr val="536DFD"/>
              </a:solidFill>
            </a:endParaRPr>
          </a:p>
        </p:txBody>
      </p:sp>
      <p:pic>
        <p:nvPicPr>
          <p:cNvPr id="12" name="Picture 6" descr="ìë ëì²´ íì¤í¸ë¥¼ ì¬ì©í  ì ììµëë¤.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52320" y="4189141"/>
            <a:ext cx="1475656" cy="61485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28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직선 연결선 14"/>
          <p:cNvCxnSpPr/>
          <p:nvPr/>
        </p:nvCxnSpPr>
        <p:spPr>
          <a:xfrm>
            <a:off x="935596" y="4083918"/>
            <a:ext cx="7272808" cy="0"/>
          </a:xfrm>
          <a:prstGeom prst="line">
            <a:avLst/>
          </a:prstGeom>
          <a:ln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730" name="Picture 2" descr="Related imag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3608" y="1411230"/>
            <a:ext cx="912616" cy="1618954"/>
          </a:xfrm>
          <a:prstGeom prst="rect">
            <a:avLst/>
          </a:prstGeom>
          <a:noFill/>
        </p:spPr>
      </p:pic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4"/>
          <a:srcRect l="65999" t="12975" r="20712" b="43451"/>
          <a:stretch>
            <a:fillRect/>
          </a:stretch>
        </p:blipFill>
        <p:spPr bwMode="auto">
          <a:xfrm>
            <a:off x="3635029" y="228585"/>
            <a:ext cx="1873943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893931" y="4227934"/>
            <a:ext cx="138211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rgbClr val="536DFD"/>
                </a:solidFill>
              </a:rPr>
              <a:t>Google Now</a:t>
            </a:r>
          </a:p>
          <a:p>
            <a:r>
              <a:rPr lang="en-US" altLang="ko-KR" sz="1050" b="1" dirty="0">
                <a:solidFill>
                  <a:srgbClr val="536DFD"/>
                </a:solidFill>
              </a:rPr>
              <a:t>(~Oct 2015)</a:t>
            </a:r>
            <a:endParaRPr lang="ko-KR" altLang="en-US" sz="1050" b="1" dirty="0">
              <a:solidFill>
                <a:srgbClr val="536DFD"/>
              </a:solidFill>
            </a:endParaRPr>
          </a:p>
        </p:txBody>
      </p:sp>
      <p:pic>
        <p:nvPicPr>
          <p:cNvPr id="9" name="Picture 6" descr="ìë ëì²´ íì¤í¸ë¥¼ ì¬ì©í  ì ììµëë¤.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52320" y="4189141"/>
            <a:ext cx="1475656" cy="614857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/>
        </p:nvSpPr>
        <p:spPr>
          <a:xfrm>
            <a:off x="2621389" y="4189025"/>
            <a:ext cx="526297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536DFD"/>
                </a:solidFill>
              </a:rPr>
              <a:t>Google </a:t>
            </a:r>
            <a:r>
              <a:rPr lang="en-US" altLang="ko-KR" sz="2400" b="1" dirty="0" err="1">
                <a:solidFill>
                  <a:srgbClr val="536DFD"/>
                </a:solidFill>
              </a:rPr>
              <a:t>Myday</a:t>
            </a:r>
            <a:endParaRPr lang="en-US" altLang="ko-KR" sz="2400" b="1" dirty="0">
              <a:solidFill>
                <a:srgbClr val="536DFD"/>
              </a:solidFill>
            </a:endParaRPr>
          </a:p>
          <a:p>
            <a:r>
              <a:rPr lang="en-US" altLang="ko-KR" sz="2400" b="1" dirty="0">
                <a:solidFill>
                  <a:srgbClr val="536DFD"/>
                </a:solidFill>
              </a:rPr>
              <a:t> = </a:t>
            </a:r>
            <a:r>
              <a:rPr lang="ko-KR" altLang="en-US" sz="2400" b="1" dirty="0">
                <a:solidFill>
                  <a:srgbClr val="536DFD"/>
                </a:solidFill>
              </a:rPr>
              <a:t>매일 필요한 정보를 </a:t>
            </a:r>
            <a:r>
              <a:rPr lang="ko-KR" altLang="en-US" sz="2400" b="1" dirty="0">
                <a:solidFill>
                  <a:srgbClr val="FF0000"/>
                </a:solidFill>
              </a:rPr>
              <a:t>한 화면에 표시</a:t>
            </a:r>
            <a:endParaRPr lang="en-US" altLang="ko-KR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28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직선 연결선 14"/>
          <p:cNvCxnSpPr/>
          <p:nvPr/>
        </p:nvCxnSpPr>
        <p:spPr>
          <a:xfrm>
            <a:off x="935596" y="4083918"/>
            <a:ext cx="7272808" cy="0"/>
          </a:xfrm>
          <a:prstGeom prst="line">
            <a:avLst/>
          </a:prstGeom>
          <a:ln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6" descr="ìë ëì²´ íì¤í¸ë¥¼ ì¬ì©í  ì ììµëë¤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4189141"/>
            <a:ext cx="1475656" cy="614857"/>
          </a:xfrm>
          <a:prstGeom prst="rect">
            <a:avLst/>
          </a:prstGeom>
          <a:noFill/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/>
          <a:srcRect l="54637" t="11925" r="9279" b="43451"/>
          <a:stretch>
            <a:fillRect/>
          </a:stretch>
        </p:blipFill>
        <p:spPr bwMode="auto">
          <a:xfrm>
            <a:off x="2124636" y="339502"/>
            <a:ext cx="4894729" cy="3404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직사각형 13"/>
          <p:cNvSpPr/>
          <p:nvPr/>
        </p:nvSpPr>
        <p:spPr>
          <a:xfrm>
            <a:off x="1043608" y="4227934"/>
            <a:ext cx="52565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536DFD"/>
                </a:solidFill>
              </a:rPr>
              <a:t> Google Assistant in Google Maps</a:t>
            </a:r>
            <a:endParaRPr lang="ko-KR" altLang="en-US" b="1" dirty="0">
              <a:solidFill>
                <a:srgbClr val="536DFD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328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36D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24;p40"/>
          <p:cNvSpPr txBox="1">
            <a:spLocks noGrp="1"/>
          </p:cNvSpPr>
          <p:nvPr>
            <p:ph type="subTitle" idx="4294967295"/>
          </p:nvPr>
        </p:nvSpPr>
        <p:spPr>
          <a:xfrm>
            <a:off x="781725" y="3898978"/>
            <a:ext cx="4866600" cy="497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Subhead</a:t>
            </a:r>
            <a:endParaRPr/>
          </a:p>
        </p:txBody>
      </p:sp>
      <p:sp>
        <p:nvSpPr>
          <p:cNvPr id="11" name="Google Shape;325;p40"/>
          <p:cNvSpPr txBox="1">
            <a:spLocks/>
          </p:cNvSpPr>
          <p:nvPr/>
        </p:nvSpPr>
        <p:spPr>
          <a:xfrm>
            <a:off x="899592" y="1275606"/>
            <a:ext cx="7272808" cy="1512168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3000" dirty="0">
                <a:solidFill>
                  <a:schemeClr val="lt1"/>
                </a:solidFill>
              </a:rPr>
              <a:t>더 자연스럽게</a:t>
            </a:r>
            <a:r>
              <a:rPr lang="en-US" altLang="ko-KR" sz="3000" dirty="0">
                <a:solidFill>
                  <a:schemeClr val="lt1"/>
                </a:solidFill>
              </a:rPr>
              <a:t>, </a:t>
            </a:r>
            <a:r>
              <a:rPr lang="ko-KR" altLang="en-US" sz="3000" dirty="0">
                <a:solidFill>
                  <a:schemeClr val="lt1"/>
                </a:solidFill>
              </a:rPr>
              <a:t>더 간편한 디지털 비서</a:t>
            </a:r>
            <a:endParaRPr kumimoji="0" lang="en-US" altLang="ko-KR" sz="3000" b="1" i="0" u="none" strike="noStrike" kern="0" cap="none" spc="0" normalizeH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28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직선 연결선 14"/>
          <p:cNvCxnSpPr/>
          <p:nvPr/>
        </p:nvCxnSpPr>
        <p:spPr>
          <a:xfrm>
            <a:off x="935596" y="4083918"/>
            <a:ext cx="7272808" cy="0"/>
          </a:xfrm>
          <a:prstGeom prst="line">
            <a:avLst/>
          </a:prstGeom>
          <a:ln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043608" y="4227934"/>
            <a:ext cx="613020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536DFD"/>
                </a:solidFill>
              </a:rPr>
              <a:t>John Legend’s Voice and 6 More voices</a:t>
            </a:r>
          </a:p>
          <a:p>
            <a:r>
              <a:rPr lang="en-US" altLang="ko-KR" sz="1800" b="1" dirty="0">
                <a:solidFill>
                  <a:srgbClr val="536DFD"/>
                </a:solidFill>
              </a:rPr>
              <a:t>(</a:t>
            </a:r>
            <a:r>
              <a:rPr lang="en-US" altLang="ko-KR" sz="1800" b="1" dirty="0" err="1">
                <a:solidFill>
                  <a:srgbClr val="536DFD"/>
                </a:solidFill>
              </a:rPr>
              <a:t>Wavenet</a:t>
            </a:r>
            <a:r>
              <a:rPr lang="en-US" altLang="ko-KR" sz="1800" b="1" dirty="0">
                <a:solidFill>
                  <a:srgbClr val="536DFD"/>
                </a:solidFill>
              </a:rPr>
              <a:t>)</a:t>
            </a:r>
            <a:endParaRPr lang="ko-KR" altLang="en-US" sz="1100" b="1" dirty="0">
              <a:solidFill>
                <a:srgbClr val="536DFD"/>
              </a:solidFill>
            </a:endParaRPr>
          </a:p>
        </p:txBody>
      </p:sp>
      <p:pic>
        <p:nvPicPr>
          <p:cNvPr id="20" name="Picture 6" descr="ìë ëì²´ íì¤í¸ë¥¼ ì¬ì©í  ì ììµëë¤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4189141"/>
            <a:ext cx="1475656" cy="614857"/>
          </a:xfrm>
          <a:prstGeom prst="rect">
            <a:avLst/>
          </a:prstGeom>
          <a:noFill/>
        </p:spPr>
      </p:pic>
      <p:pic>
        <p:nvPicPr>
          <p:cNvPr id="76802" name="Picture 2" descr="Image result for john legend google assistant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90018" y="195486"/>
            <a:ext cx="6563965" cy="368800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28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직선 연결선 14"/>
          <p:cNvCxnSpPr/>
          <p:nvPr/>
        </p:nvCxnSpPr>
        <p:spPr>
          <a:xfrm>
            <a:off x="935596" y="4083918"/>
            <a:ext cx="7272808" cy="0"/>
          </a:xfrm>
          <a:prstGeom prst="line">
            <a:avLst/>
          </a:prstGeom>
          <a:ln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043608" y="4227934"/>
            <a:ext cx="6470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536DFD"/>
                </a:solidFill>
              </a:rPr>
              <a:t>Continued Conversation = </a:t>
            </a:r>
            <a:r>
              <a:rPr lang="ko-KR" altLang="en-US" sz="2400" b="1" dirty="0">
                <a:solidFill>
                  <a:srgbClr val="536DFD"/>
                </a:solidFill>
              </a:rPr>
              <a:t>대화의 흐름 이해</a:t>
            </a:r>
            <a:endParaRPr lang="en-US" altLang="ko-KR" sz="2400" b="1" dirty="0">
              <a:solidFill>
                <a:srgbClr val="536DFD"/>
              </a:solidFill>
            </a:endParaRPr>
          </a:p>
        </p:txBody>
      </p:sp>
      <p:pic>
        <p:nvPicPr>
          <p:cNvPr id="20" name="Picture 6" descr="ìë ëì²´ íì¤í¸ë¥¼ ì¬ì©í  ì ììµëë¤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4189141"/>
            <a:ext cx="1475656" cy="614857"/>
          </a:xfrm>
          <a:prstGeom prst="rect">
            <a:avLst/>
          </a:prstGeom>
          <a:noFill/>
        </p:spPr>
      </p:pic>
      <p:pic>
        <p:nvPicPr>
          <p:cNvPr id="83970" name="Picture 2" descr="Image result for continued conversation google assistant"/>
          <p:cNvPicPr>
            <a:picLocks noChangeAspect="1" noChangeArrowheads="1"/>
          </p:cNvPicPr>
          <p:nvPr/>
        </p:nvPicPr>
        <p:blipFill>
          <a:blip r:embed="rId4"/>
          <a:srcRect l="13086" t="21437" r="17221"/>
          <a:stretch>
            <a:fillRect/>
          </a:stretch>
        </p:blipFill>
        <p:spPr bwMode="auto">
          <a:xfrm>
            <a:off x="1835696" y="325744"/>
            <a:ext cx="5472608" cy="3470142"/>
          </a:xfrm>
          <a:prstGeom prst="rect">
            <a:avLst/>
          </a:prstGeom>
          <a:noFill/>
        </p:spPr>
      </p:pic>
      <p:sp>
        <p:nvSpPr>
          <p:cNvPr id="8" name="모서리가 둥근 직사각형 7"/>
          <p:cNvSpPr/>
          <p:nvPr/>
        </p:nvSpPr>
        <p:spPr>
          <a:xfrm>
            <a:off x="6012160" y="411510"/>
            <a:ext cx="648072" cy="170304"/>
          </a:xfrm>
          <a:prstGeom prst="round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715032" y="1480582"/>
            <a:ext cx="479018" cy="176768"/>
          </a:xfrm>
          <a:prstGeom prst="roundRect">
            <a:avLst/>
          </a:prstGeom>
          <a:noFill/>
          <a:ln w="19050">
            <a:solidFill>
              <a:srgbClr val="536DFD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5181972" y="1298466"/>
            <a:ext cx="1512168" cy="0"/>
          </a:xfrm>
          <a:prstGeom prst="line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28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직선 연결선 14"/>
          <p:cNvCxnSpPr/>
          <p:nvPr/>
        </p:nvCxnSpPr>
        <p:spPr>
          <a:xfrm>
            <a:off x="935596" y="4083918"/>
            <a:ext cx="7272808" cy="0"/>
          </a:xfrm>
          <a:prstGeom prst="line">
            <a:avLst/>
          </a:prstGeom>
          <a:ln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043608" y="4227934"/>
            <a:ext cx="58753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536DFD"/>
                </a:solidFill>
              </a:rPr>
              <a:t>Multiple Actions = </a:t>
            </a:r>
            <a:r>
              <a:rPr lang="ko-KR" altLang="en-US" sz="2400" b="1" dirty="0">
                <a:solidFill>
                  <a:srgbClr val="536DFD"/>
                </a:solidFill>
              </a:rPr>
              <a:t>여러 질의내용을 이해</a:t>
            </a:r>
            <a:endParaRPr lang="en-US" altLang="ko-KR" sz="2400" b="1" dirty="0">
              <a:solidFill>
                <a:srgbClr val="536DFD"/>
              </a:solidFill>
            </a:endParaRPr>
          </a:p>
        </p:txBody>
      </p:sp>
      <p:pic>
        <p:nvPicPr>
          <p:cNvPr id="20" name="Picture 6" descr="ìë ëì²´ íì¤í¸ë¥¼ ì¬ì©í  ì ììµëë¤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4189141"/>
            <a:ext cx="1475656" cy="614857"/>
          </a:xfrm>
          <a:prstGeom prst="rect">
            <a:avLst/>
          </a:prstGeom>
          <a:noFill/>
        </p:spPr>
      </p:pic>
      <p:pic>
        <p:nvPicPr>
          <p:cNvPr id="16" name="Picture 2" descr="Image result for multiple actions google assistant"/>
          <p:cNvPicPr>
            <a:picLocks noChangeAspect="1" noChangeArrowheads="1"/>
          </p:cNvPicPr>
          <p:nvPr/>
        </p:nvPicPr>
        <p:blipFill>
          <a:blip r:embed="rId4"/>
          <a:srcRect t="25994"/>
          <a:stretch>
            <a:fillRect/>
          </a:stretch>
        </p:blipFill>
        <p:spPr bwMode="auto">
          <a:xfrm>
            <a:off x="1548599" y="1059582"/>
            <a:ext cx="6046802" cy="2892178"/>
          </a:xfrm>
          <a:prstGeom prst="rect">
            <a:avLst/>
          </a:prstGeom>
          <a:noFill/>
        </p:spPr>
      </p:pic>
      <p:sp>
        <p:nvSpPr>
          <p:cNvPr id="14" name="모서리가 둥근 직사각형 13"/>
          <p:cNvSpPr/>
          <p:nvPr/>
        </p:nvSpPr>
        <p:spPr>
          <a:xfrm>
            <a:off x="4245868" y="1238250"/>
            <a:ext cx="268982" cy="198135"/>
          </a:xfrm>
          <a:prstGeom prst="round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4466084" y="1419225"/>
            <a:ext cx="268982" cy="198135"/>
          </a:xfrm>
          <a:prstGeom prst="round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>
            <a:off x="2267744" y="2024261"/>
            <a:ext cx="1296144" cy="0"/>
          </a:xfrm>
          <a:prstGeom prst="line">
            <a:avLst/>
          </a:prstGeom>
          <a:noFill/>
          <a:ln w="19050">
            <a:solidFill>
              <a:srgbClr val="536DFD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787532" y="2191901"/>
            <a:ext cx="1296144" cy="0"/>
          </a:xfrm>
          <a:prstGeom prst="line">
            <a:avLst/>
          </a:prstGeom>
          <a:noFill/>
          <a:ln w="19050">
            <a:solidFill>
              <a:srgbClr val="536DFD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28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직선 연결선 14"/>
          <p:cNvCxnSpPr/>
          <p:nvPr/>
        </p:nvCxnSpPr>
        <p:spPr>
          <a:xfrm>
            <a:off x="935596" y="4083918"/>
            <a:ext cx="7272808" cy="0"/>
          </a:xfrm>
          <a:prstGeom prst="line">
            <a:avLst/>
          </a:prstGeom>
          <a:ln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043608" y="4227934"/>
            <a:ext cx="55210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536DFD"/>
                </a:solidFill>
              </a:rPr>
              <a:t>Pretty Please = </a:t>
            </a:r>
            <a:r>
              <a:rPr lang="ko-KR" altLang="en-US" sz="2400" b="1" dirty="0">
                <a:solidFill>
                  <a:srgbClr val="536DFD"/>
                </a:solidFill>
              </a:rPr>
              <a:t>예의 범절에 맞게 유도</a:t>
            </a:r>
            <a:endParaRPr lang="en-US" altLang="ko-KR" sz="2400" b="1" dirty="0">
              <a:solidFill>
                <a:srgbClr val="536DFD"/>
              </a:solidFill>
            </a:endParaRPr>
          </a:p>
        </p:txBody>
      </p:sp>
      <p:pic>
        <p:nvPicPr>
          <p:cNvPr id="20" name="Picture 6" descr="ìë ëì²´ íì¤í¸ë¥¼ ì¬ì©í  ì ììµëë¤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4189141"/>
            <a:ext cx="1475656" cy="614857"/>
          </a:xfrm>
          <a:prstGeom prst="rect">
            <a:avLst/>
          </a:prstGeom>
          <a:noFill/>
        </p:spPr>
      </p:pic>
      <p:pic>
        <p:nvPicPr>
          <p:cNvPr id="88066" name="Picture 2" descr="Related imag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64513" y="267494"/>
            <a:ext cx="6214975" cy="375858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28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직선 연결선 14"/>
          <p:cNvCxnSpPr/>
          <p:nvPr/>
        </p:nvCxnSpPr>
        <p:spPr>
          <a:xfrm>
            <a:off x="935596" y="4083918"/>
            <a:ext cx="7272808" cy="0"/>
          </a:xfrm>
          <a:prstGeom prst="line">
            <a:avLst/>
          </a:prstGeom>
          <a:ln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043608" y="4227934"/>
            <a:ext cx="61350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536DFD"/>
                </a:solidFill>
              </a:rPr>
              <a:t>Google Duplex = Btw Analog and Digital</a:t>
            </a:r>
          </a:p>
        </p:txBody>
      </p:sp>
      <p:pic>
        <p:nvPicPr>
          <p:cNvPr id="20" name="Picture 6" descr="ìë ëì²´ íì¤í¸ë¥¼ ì¬ì©í  ì ììµëë¤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4189141"/>
            <a:ext cx="1475656" cy="614857"/>
          </a:xfrm>
          <a:prstGeom prst="rect">
            <a:avLst/>
          </a:prstGeom>
          <a:noFill/>
        </p:spPr>
      </p:pic>
      <p:pic>
        <p:nvPicPr>
          <p:cNvPr id="90122" name="Picture 10" descr="https://i.kinja-img.com/gawker-media/image/upload/xm4znnly5jcx8v6f9tme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9552" y="699542"/>
            <a:ext cx="4176464" cy="2349261"/>
          </a:xfrm>
          <a:prstGeom prst="rect">
            <a:avLst/>
          </a:prstGeom>
          <a:noFill/>
        </p:spPr>
      </p:pic>
      <p:pic>
        <p:nvPicPr>
          <p:cNvPr id="90124" name="Picture 12" descr="Image result for google duplex hmm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44008" y="1929704"/>
            <a:ext cx="3783376" cy="193819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328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36D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24;p40"/>
          <p:cNvSpPr txBox="1">
            <a:spLocks noGrp="1"/>
          </p:cNvSpPr>
          <p:nvPr>
            <p:ph type="subTitle" idx="4294967295"/>
          </p:nvPr>
        </p:nvSpPr>
        <p:spPr>
          <a:xfrm>
            <a:off x="781725" y="3898978"/>
            <a:ext cx="4866600" cy="497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Subhead</a:t>
            </a:r>
            <a:endParaRPr/>
          </a:p>
        </p:txBody>
      </p:sp>
      <p:sp>
        <p:nvSpPr>
          <p:cNvPr id="5" name="Google Shape;325;p40"/>
          <p:cNvSpPr txBox="1">
            <a:spLocks/>
          </p:cNvSpPr>
          <p:nvPr/>
        </p:nvSpPr>
        <p:spPr>
          <a:xfrm>
            <a:off x="899592" y="1275606"/>
            <a:ext cx="7272808" cy="2592288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3000" dirty="0">
                <a:solidFill>
                  <a:schemeClr val="lt1"/>
                </a:solidFill>
              </a:rPr>
              <a:t>3</a:t>
            </a:r>
            <a:r>
              <a:rPr lang="en-US" altLang="ko-KR" sz="3000" baseline="30000" dirty="0">
                <a:solidFill>
                  <a:schemeClr val="lt1"/>
                </a:solidFill>
              </a:rPr>
              <a:t>rd</a:t>
            </a:r>
            <a:r>
              <a:rPr lang="en-US" altLang="ko-KR" sz="3000" dirty="0">
                <a:solidFill>
                  <a:schemeClr val="lt1"/>
                </a:solidFill>
              </a:rPr>
              <a:t> Party </a:t>
            </a:r>
            <a:r>
              <a:rPr lang="ko-KR" altLang="en-US" sz="3000" dirty="0">
                <a:solidFill>
                  <a:schemeClr val="lt1"/>
                </a:solidFill>
              </a:rPr>
              <a:t>연동을 위한 새로운 기능</a:t>
            </a:r>
            <a:endParaRPr lang="en-US" altLang="ko-KR" sz="3000" dirty="0">
              <a:solidFill>
                <a:schemeClr val="lt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kumimoji="0" lang="en-US" altLang="ko-KR" sz="2800" b="1" i="0" u="none" strike="noStrike" kern="0" cap="none" spc="0" normalizeH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2800" b="1" dirty="0">
                <a:solidFill>
                  <a:schemeClr val="lt1"/>
                </a:solidFill>
              </a:rPr>
              <a:t> 1) </a:t>
            </a:r>
            <a:r>
              <a:rPr lang="ko-KR" altLang="en-US" sz="2800" b="1" dirty="0">
                <a:solidFill>
                  <a:schemeClr val="lt1"/>
                </a:solidFill>
              </a:rPr>
              <a:t>루틴</a:t>
            </a:r>
            <a:endParaRPr lang="en-US" altLang="ko-KR" sz="2800" b="1" dirty="0">
              <a:solidFill>
                <a:schemeClr val="lt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kumimoji="0" lang="en-US" altLang="ko-KR" sz="2800" b="1" i="0" u="none" strike="noStrike" kern="0" cap="none" spc="0" normalizeH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2) </a:t>
            </a:r>
            <a:r>
              <a:rPr kumimoji="0" lang="ko-KR" altLang="en-US" sz="2800" b="1" i="0" u="none" strike="noStrike" kern="0" cap="none" spc="0" normalizeH="0" dirty="0" err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데일리</a:t>
            </a:r>
            <a:r>
              <a:rPr kumimoji="0" lang="ko-KR" altLang="en-US" sz="2800" b="1" i="0" u="none" strike="noStrike" kern="0" cap="none" spc="0" normalizeH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업데이트</a:t>
            </a:r>
            <a:r>
              <a:rPr lang="en-US" altLang="ko-KR" sz="2800" b="1" dirty="0">
                <a:solidFill>
                  <a:schemeClr val="lt1"/>
                </a:solidFill>
              </a:rPr>
              <a:t> / </a:t>
            </a:r>
            <a:r>
              <a:rPr lang="ko-KR" altLang="en-US" sz="2800" b="1" dirty="0" err="1">
                <a:solidFill>
                  <a:schemeClr val="lt1"/>
                </a:solidFill>
              </a:rPr>
              <a:t>푸쉬</a:t>
            </a:r>
            <a:r>
              <a:rPr lang="ko-KR" altLang="en-US" sz="2800" b="1" dirty="0">
                <a:solidFill>
                  <a:schemeClr val="lt1"/>
                </a:solidFill>
              </a:rPr>
              <a:t> </a:t>
            </a:r>
            <a:r>
              <a:rPr lang="ko-KR" altLang="en-US" sz="2800" b="1" dirty="0" err="1">
                <a:solidFill>
                  <a:schemeClr val="lt1"/>
                </a:solidFill>
              </a:rPr>
              <a:t>노티피케이션</a:t>
            </a:r>
            <a:endParaRPr lang="en-US" altLang="ko-KR" sz="2800" b="1" dirty="0">
              <a:solidFill>
                <a:schemeClr val="lt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kumimoji="0" lang="en-US" altLang="ko-KR" sz="2800" b="1" i="0" u="none" strike="noStrike" kern="0" cap="none" spc="0" normalizeH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3) </a:t>
            </a:r>
            <a:r>
              <a:rPr kumimoji="0" lang="ko-KR" altLang="en-US" sz="2800" b="1" i="0" u="none" strike="noStrike" kern="0" cap="none" spc="0" normalizeH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액션 링크 </a:t>
            </a:r>
            <a:endParaRPr kumimoji="0" lang="en-US" altLang="ko-KR" sz="2800" b="1" i="0" u="none" strike="noStrike" kern="0" cap="none" spc="0" normalizeH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2800" b="1" dirty="0">
                <a:solidFill>
                  <a:schemeClr val="lt1"/>
                </a:solidFill>
              </a:rPr>
              <a:t>  4) </a:t>
            </a:r>
            <a:r>
              <a:rPr lang="ko-KR" altLang="en-US" sz="2800" b="1" dirty="0">
                <a:solidFill>
                  <a:schemeClr val="lt1"/>
                </a:solidFill>
              </a:rPr>
              <a:t>멀티 </a:t>
            </a:r>
            <a:r>
              <a:rPr lang="ko-KR" altLang="en-US" sz="2800" b="1" dirty="0" err="1">
                <a:solidFill>
                  <a:schemeClr val="lt1"/>
                </a:solidFill>
              </a:rPr>
              <a:t>서페이스</a:t>
            </a:r>
            <a:r>
              <a:rPr lang="ko-KR" altLang="en-US" sz="2800" b="1" dirty="0">
                <a:solidFill>
                  <a:schemeClr val="lt1"/>
                </a:solidFill>
              </a:rPr>
              <a:t> 대화</a:t>
            </a:r>
            <a:endParaRPr lang="en-US" altLang="ko-KR" sz="2800" b="1" dirty="0">
              <a:solidFill>
                <a:schemeClr val="lt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kumimoji="0" lang="en-US" altLang="ko-KR" sz="2800" b="1" i="0" u="none" strike="noStrike" kern="0" cap="none" spc="0" normalizeH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5) </a:t>
            </a:r>
            <a:r>
              <a:rPr kumimoji="0" lang="ko-KR" altLang="en-US" sz="2800" b="1" i="0" u="none" strike="noStrike" kern="0" cap="none" spc="0" normalizeH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결제 </a:t>
            </a:r>
            <a:r>
              <a:rPr kumimoji="0" lang="en-US" altLang="ko-KR" sz="2800" b="1" i="0" u="none" strike="noStrike" kern="0" cap="none" spc="0" normalizeH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( </a:t>
            </a:r>
            <a:r>
              <a:rPr kumimoji="0" lang="ko-KR" altLang="en-US" sz="2800" b="1" i="0" u="none" strike="noStrike" kern="0" cap="none" spc="0" normalizeH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구매</a:t>
            </a:r>
            <a:r>
              <a:rPr kumimoji="0" lang="en-US" altLang="ko-KR" sz="2800" b="1" i="0" u="none" strike="noStrike" kern="0" cap="none" spc="0" normalizeH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/</a:t>
            </a:r>
            <a:r>
              <a:rPr kumimoji="0" lang="ko-KR" altLang="en-US" sz="2800" b="1" i="0" u="none" strike="noStrike" kern="0" cap="none" spc="0" normalizeH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예약</a:t>
            </a:r>
            <a:r>
              <a:rPr lang="en-US" altLang="ko-KR" sz="2800" b="1" dirty="0">
                <a:solidFill>
                  <a:schemeClr val="lt1"/>
                </a:solidFill>
              </a:rPr>
              <a:t>/</a:t>
            </a:r>
            <a:r>
              <a:rPr lang="ko-KR" altLang="en-US" sz="2800" b="1" dirty="0">
                <a:solidFill>
                  <a:schemeClr val="lt1"/>
                </a:solidFill>
              </a:rPr>
              <a:t>디지털 </a:t>
            </a:r>
            <a:r>
              <a:rPr lang="ko-KR" altLang="en-US" sz="2800" b="1" dirty="0" err="1">
                <a:solidFill>
                  <a:schemeClr val="lt1"/>
                </a:solidFill>
              </a:rPr>
              <a:t>굿즈판매</a:t>
            </a:r>
            <a:r>
              <a:rPr lang="en-US" altLang="ko-KR" sz="2800" b="1" dirty="0">
                <a:solidFill>
                  <a:schemeClr val="lt1"/>
                </a:solidFill>
              </a:rPr>
              <a:t>) </a:t>
            </a:r>
            <a:endParaRPr kumimoji="0" lang="en-US" altLang="ko-KR" sz="2800" b="1" i="0" u="none" strike="noStrike" kern="0" cap="none" spc="0" normalizeH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3579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3" name="Google Shape;343;p42"/>
          <p:cNvSpPr txBox="1">
            <a:spLocks noGrp="1"/>
          </p:cNvSpPr>
          <p:nvPr>
            <p:ph type="body" idx="1"/>
          </p:nvPr>
        </p:nvSpPr>
        <p:spPr>
          <a:xfrm>
            <a:off x="611560" y="3795886"/>
            <a:ext cx="6033066" cy="1152128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100 Updates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- 16 Google Assistant Updates</a:t>
            </a:r>
            <a:endParaRPr sz="2400" dirty="0"/>
          </a:p>
        </p:txBody>
      </p:sp>
      <p:sp>
        <p:nvSpPr>
          <p:cNvPr id="345" name="Google Shape;345;p42"/>
          <p:cNvSpPr/>
          <p:nvPr/>
        </p:nvSpPr>
        <p:spPr>
          <a:xfrm>
            <a:off x="7406850" y="4416300"/>
            <a:ext cx="1393500" cy="72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62" name="Picture 2" descr="Image result for 100 updates google io 2018 big siz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41376" y="8331"/>
            <a:ext cx="6661248" cy="3745034"/>
          </a:xfrm>
          <a:prstGeom prst="rect">
            <a:avLst/>
          </a:prstGeom>
          <a:noFill/>
        </p:spPr>
      </p:pic>
      <p:pic>
        <p:nvPicPr>
          <p:cNvPr id="8" name="Picture 6" descr="ìë ëì²´ íì¤í¸ë¥¼ ì¬ì©í  ì ììµëë¤.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52320" y="4189141"/>
            <a:ext cx="1475656" cy="61485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28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직선 연결선 14"/>
          <p:cNvCxnSpPr/>
          <p:nvPr/>
        </p:nvCxnSpPr>
        <p:spPr>
          <a:xfrm>
            <a:off x="935596" y="4083918"/>
            <a:ext cx="7272808" cy="0"/>
          </a:xfrm>
          <a:prstGeom prst="line">
            <a:avLst/>
          </a:prstGeom>
          <a:ln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043608" y="4227934"/>
            <a:ext cx="27142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536DFD"/>
                </a:solidFill>
              </a:rPr>
              <a:t>Default Routines</a:t>
            </a:r>
          </a:p>
        </p:txBody>
      </p:sp>
      <p:pic>
        <p:nvPicPr>
          <p:cNvPr id="20" name="Picture 6" descr="ìë ëì²´ íì¤í¸ë¥¼ ì¬ì©í  ì ììµëë¤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4189141"/>
            <a:ext cx="1475656" cy="614857"/>
          </a:xfrm>
          <a:prstGeom prst="rect">
            <a:avLst/>
          </a:prstGeom>
          <a:noFill/>
        </p:spPr>
      </p:pic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4"/>
          <a:srcRect l="50053" t="17290" r="8712" b="43769"/>
          <a:stretch>
            <a:fillRect/>
          </a:stretch>
        </p:blipFill>
        <p:spPr bwMode="auto">
          <a:xfrm>
            <a:off x="1367644" y="555526"/>
            <a:ext cx="6408712" cy="3404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28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직선 연결선 14"/>
          <p:cNvCxnSpPr/>
          <p:nvPr/>
        </p:nvCxnSpPr>
        <p:spPr>
          <a:xfrm>
            <a:off x="935596" y="4083918"/>
            <a:ext cx="7272808" cy="0"/>
          </a:xfrm>
          <a:prstGeom prst="line">
            <a:avLst/>
          </a:prstGeom>
          <a:ln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043608" y="4227934"/>
            <a:ext cx="57310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 err="1">
                <a:solidFill>
                  <a:srgbClr val="536DFD"/>
                </a:solidFill>
              </a:rPr>
              <a:t>데일리</a:t>
            </a:r>
            <a:r>
              <a:rPr lang="ko-KR" altLang="en-US" sz="2400" b="1" dirty="0">
                <a:solidFill>
                  <a:srgbClr val="536DFD"/>
                </a:solidFill>
              </a:rPr>
              <a:t> 업데이트 </a:t>
            </a:r>
            <a:r>
              <a:rPr lang="en-US" altLang="ko-KR" sz="2400" b="1" dirty="0">
                <a:solidFill>
                  <a:srgbClr val="536DFD"/>
                </a:solidFill>
              </a:rPr>
              <a:t>/ </a:t>
            </a:r>
            <a:r>
              <a:rPr lang="ko-KR" altLang="en-US" sz="2400" b="1" dirty="0" err="1">
                <a:solidFill>
                  <a:srgbClr val="536DFD"/>
                </a:solidFill>
              </a:rPr>
              <a:t>푸쉬</a:t>
            </a:r>
            <a:r>
              <a:rPr lang="ko-KR" altLang="en-US" sz="2400" b="1" dirty="0">
                <a:solidFill>
                  <a:srgbClr val="536DFD"/>
                </a:solidFill>
              </a:rPr>
              <a:t> </a:t>
            </a:r>
            <a:r>
              <a:rPr lang="ko-KR" altLang="en-US" sz="2400" b="1" dirty="0" err="1">
                <a:solidFill>
                  <a:srgbClr val="536DFD"/>
                </a:solidFill>
              </a:rPr>
              <a:t>노티피케이션</a:t>
            </a:r>
            <a:endParaRPr lang="en-US" altLang="ko-KR" sz="2400" b="1" dirty="0">
              <a:solidFill>
                <a:srgbClr val="536DFD"/>
              </a:solidFill>
            </a:endParaRPr>
          </a:p>
          <a:p>
            <a:r>
              <a:rPr lang="en-US" altLang="ko-KR" sz="2400" b="1" dirty="0">
                <a:solidFill>
                  <a:srgbClr val="536DFD"/>
                </a:solidFill>
              </a:rPr>
              <a:t>    = </a:t>
            </a:r>
            <a:r>
              <a:rPr lang="ko-KR" altLang="en-US" sz="2400" b="1" dirty="0">
                <a:solidFill>
                  <a:srgbClr val="536DFD"/>
                </a:solidFill>
              </a:rPr>
              <a:t>오늘의 명언 매일 </a:t>
            </a:r>
            <a:r>
              <a:rPr lang="en-US" altLang="ko-KR" sz="2400" b="1" dirty="0">
                <a:solidFill>
                  <a:srgbClr val="536DFD"/>
                </a:solidFill>
              </a:rPr>
              <a:t>9</a:t>
            </a:r>
            <a:r>
              <a:rPr lang="ko-KR" altLang="en-US" sz="2400" b="1" dirty="0">
                <a:solidFill>
                  <a:srgbClr val="536DFD"/>
                </a:solidFill>
              </a:rPr>
              <a:t>시 </a:t>
            </a:r>
            <a:r>
              <a:rPr lang="en-US" altLang="ko-KR" sz="2400" b="1" dirty="0">
                <a:solidFill>
                  <a:srgbClr val="536DFD"/>
                </a:solidFill>
              </a:rPr>
              <a:t>15</a:t>
            </a:r>
            <a:r>
              <a:rPr lang="ko-KR" altLang="en-US" sz="2400" b="1" dirty="0">
                <a:solidFill>
                  <a:srgbClr val="536DFD"/>
                </a:solidFill>
              </a:rPr>
              <a:t>분 알림 등록</a:t>
            </a:r>
            <a:endParaRPr lang="en-US" altLang="ko-KR" sz="2400" b="1" dirty="0">
              <a:solidFill>
                <a:srgbClr val="536DFD"/>
              </a:solidFill>
            </a:endParaRPr>
          </a:p>
        </p:txBody>
      </p:sp>
      <p:pic>
        <p:nvPicPr>
          <p:cNvPr id="20" name="Picture 6" descr="ìë ëì²´ íì¤í¸ë¥¼ ì¬ì©í  ì ììµëë¤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4189141"/>
            <a:ext cx="1475656" cy="614857"/>
          </a:xfrm>
          <a:prstGeom prst="rect">
            <a:avLst/>
          </a:prstGeom>
          <a:noFill/>
        </p:spPr>
      </p:pic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4"/>
          <a:srcRect l="48872" t="12975" r="5946" b="45026"/>
          <a:stretch>
            <a:fillRect/>
          </a:stretch>
        </p:blipFill>
        <p:spPr bwMode="auto">
          <a:xfrm>
            <a:off x="1266833" y="483518"/>
            <a:ext cx="6610334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28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직선 연결선 14"/>
          <p:cNvCxnSpPr/>
          <p:nvPr/>
        </p:nvCxnSpPr>
        <p:spPr>
          <a:xfrm>
            <a:off x="935596" y="4083918"/>
            <a:ext cx="7272808" cy="0"/>
          </a:xfrm>
          <a:prstGeom prst="line">
            <a:avLst/>
          </a:prstGeom>
          <a:ln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043608" y="4227934"/>
            <a:ext cx="63450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536DFD"/>
                </a:solidFill>
              </a:rPr>
              <a:t>액션링크 </a:t>
            </a:r>
            <a:r>
              <a:rPr lang="en-US" altLang="ko-KR" sz="2400" b="1" dirty="0">
                <a:solidFill>
                  <a:srgbClr val="536DFD"/>
                </a:solidFill>
              </a:rPr>
              <a:t>: SNS, </a:t>
            </a:r>
            <a:r>
              <a:rPr lang="ko-KR" altLang="en-US" sz="2400" b="1" dirty="0" err="1">
                <a:solidFill>
                  <a:srgbClr val="536DFD"/>
                </a:solidFill>
              </a:rPr>
              <a:t>트위터</a:t>
            </a:r>
            <a:r>
              <a:rPr lang="en-US" altLang="ko-KR" sz="2400" b="1" dirty="0">
                <a:solidFill>
                  <a:srgbClr val="536DFD"/>
                </a:solidFill>
              </a:rPr>
              <a:t>, FB, URL</a:t>
            </a:r>
            <a:r>
              <a:rPr lang="ko-KR" altLang="en-US" sz="2400" b="1" dirty="0">
                <a:solidFill>
                  <a:srgbClr val="536DFD"/>
                </a:solidFill>
              </a:rPr>
              <a:t>링크로 이동</a:t>
            </a:r>
            <a:endParaRPr lang="en-US" altLang="ko-KR" sz="2400" b="1" dirty="0">
              <a:solidFill>
                <a:srgbClr val="536DFD"/>
              </a:solidFill>
            </a:endParaRPr>
          </a:p>
        </p:txBody>
      </p:sp>
      <p:pic>
        <p:nvPicPr>
          <p:cNvPr id="20" name="Picture 6" descr="ìë ëì²´ íì¤í¸ë¥¼ ì¬ì©í  ì ììµëë¤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4189141"/>
            <a:ext cx="1475656" cy="614857"/>
          </a:xfrm>
          <a:prstGeom prst="rect">
            <a:avLst/>
          </a:prstGeom>
          <a:noFill/>
        </p:spPr>
      </p:pic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4"/>
          <a:srcRect l="53320" t="13750" r="11992" b="45417"/>
          <a:stretch>
            <a:fillRect/>
          </a:stretch>
        </p:blipFill>
        <p:spPr bwMode="auto">
          <a:xfrm>
            <a:off x="13001625" y="1885950"/>
            <a:ext cx="8458200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/>
          <a:srcRect l="53320" t="13750" r="11992" b="45417"/>
          <a:stretch>
            <a:fillRect/>
          </a:stretch>
        </p:blipFill>
        <p:spPr bwMode="auto">
          <a:xfrm>
            <a:off x="1744584" y="267494"/>
            <a:ext cx="5654832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1043608" y="4227934"/>
            <a:ext cx="63450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536DFD"/>
                </a:solidFill>
              </a:rPr>
              <a:t>액션링크 </a:t>
            </a:r>
            <a:r>
              <a:rPr lang="en-US" altLang="ko-KR" sz="2400" b="1" dirty="0">
                <a:solidFill>
                  <a:srgbClr val="536DFD"/>
                </a:solidFill>
              </a:rPr>
              <a:t>: SNS, </a:t>
            </a:r>
            <a:r>
              <a:rPr lang="ko-KR" altLang="en-US" sz="2400" b="1" dirty="0" err="1">
                <a:solidFill>
                  <a:srgbClr val="536DFD"/>
                </a:solidFill>
              </a:rPr>
              <a:t>트위터</a:t>
            </a:r>
            <a:r>
              <a:rPr lang="en-US" altLang="ko-KR" sz="2400" b="1" dirty="0">
                <a:solidFill>
                  <a:srgbClr val="536DFD"/>
                </a:solidFill>
              </a:rPr>
              <a:t>, FB, URL</a:t>
            </a:r>
            <a:r>
              <a:rPr lang="ko-KR" altLang="en-US" sz="2400" b="1" dirty="0">
                <a:solidFill>
                  <a:srgbClr val="536DFD"/>
                </a:solidFill>
              </a:rPr>
              <a:t>링크로 이동</a:t>
            </a:r>
            <a:endParaRPr lang="en-US" altLang="ko-KR" sz="2400" b="1" dirty="0">
              <a:solidFill>
                <a:srgbClr val="536DFD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28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직선 연결선 14"/>
          <p:cNvCxnSpPr/>
          <p:nvPr/>
        </p:nvCxnSpPr>
        <p:spPr>
          <a:xfrm>
            <a:off x="935596" y="4083918"/>
            <a:ext cx="7272808" cy="0"/>
          </a:xfrm>
          <a:prstGeom prst="line">
            <a:avLst/>
          </a:prstGeom>
          <a:ln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6" descr="ìë ëì²´ íì¤í¸ë¥¼ ì¬ì©í  ì ììµëë¤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4189141"/>
            <a:ext cx="1475656" cy="614857"/>
          </a:xfrm>
          <a:prstGeom prst="rect">
            <a:avLst/>
          </a:prstGeom>
          <a:noFill/>
        </p:spPr>
      </p:pic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4"/>
          <a:srcRect l="46509" t="12917" r="1517" b="40000"/>
          <a:stretch>
            <a:fillRect/>
          </a:stretch>
        </p:blipFill>
        <p:spPr bwMode="auto">
          <a:xfrm>
            <a:off x="971600" y="267494"/>
            <a:ext cx="7200800" cy="3669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1043608" y="4227934"/>
            <a:ext cx="2888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536DFD"/>
                </a:solidFill>
              </a:rPr>
              <a:t>Multi Surface </a:t>
            </a:r>
            <a:r>
              <a:rPr lang="ko-KR" altLang="en-US" sz="2400" b="1" dirty="0">
                <a:solidFill>
                  <a:srgbClr val="536DFD"/>
                </a:solidFill>
              </a:rPr>
              <a:t>대화</a:t>
            </a:r>
            <a:endParaRPr lang="en-US" altLang="ko-KR" sz="2400" b="1" dirty="0">
              <a:solidFill>
                <a:srgbClr val="536DFD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28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직선 연결선 14"/>
          <p:cNvCxnSpPr/>
          <p:nvPr/>
        </p:nvCxnSpPr>
        <p:spPr>
          <a:xfrm>
            <a:off x="935596" y="4083918"/>
            <a:ext cx="7272808" cy="0"/>
          </a:xfrm>
          <a:prstGeom prst="line">
            <a:avLst/>
          </a:prstGeom>
          <a:ln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6" descr="ìë ëì²´ íì¤í¸ë¥¼ ì¬ì©í  ì ììµëë¤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4189141"/>
            <a:ext cx="1475656" cy="614857"/>
          </a:xfrm>
          <a:prstGeom prst="rect">
            <a:avLst/>
          </a:prstGeom>
          <a:noFill/>
        </p:spPr>
      </p:pic>
      <p:sp>
        <p:nvSpPr>
          <p:cNvPr id="12" name="직사각형 11"/>
          <p:cNvSpPr/>
          <p:nvPr/>
        </p:nvSpPr>
        <p:spPr>
          <a:xfrm>
            <a:off x="1043608" y="4227934"/>
            <a:ext cx="2888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536DFD"/>
                </a:solidFill>
              </a:rPr>
              <a:t>Multi Surface </a:t>
            </a:r>
            <a:r>
              <a:rPr lang="ko-KR" altLang="en-US" sz="2400" b="1" dirty="0">
                <a:solidFill>
                  <a:srgbClr val="536DFD"/>
                </a:solidFill>
              </a:rPr>
              <a:t>대화</a:t>
            </a:r>
            <a:endParaRPr lang="en-US" altLang="ko-KR" sz="2400" b="1" dirty="0">
              <a:solidFill>
                <a:srgbClr val="536DFD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/>
          <a:srcRect l="47109" t="12292" r="1563" b="39375"/>
          <a:stretch>
            <a:fillRect/>
          </a:stretch>
        </p:blipFill>
        <p:spPr bwMode="auto">
          <a:xfrm>
            <a:off x="1037401" y="267494"/>
            <a:ext cx="7069199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28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직선 연결선 14"/>
          <p:cNvCxnSpPr/>
          <p:nvPr/>
        </p:nvCxnSpPr>
        <p:spPr>
          <a:xfrm>
            <a:off x="935596" y="4083918"/>
            <a:ext cx="7272808" cy="0"/>
          </a:xfrm>
          <a:prstGeom prst="line">
            <a:avLst/>
          </a:prstGeom>
          <a:ln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6" descr="ìë ëì²´ íì¤í¸ë¥¼ ì¬ì©í  ì ììµëë¤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4189141"/>
            <a:ext cx="1475656" cy="614857"/>
          </a:xfrm>
          <a:prstGeom prst="rect">
            <a:avLst/>
          </a:prstGeom>
          <a:noFill/>
        </p:spPr>
      </p:pic>
      <p:sp>
        <p:nvSpPr>
          <p:cNvPr id="12" name="직사각형 11"/>
          <p:cNvSpPr/>
          <p:nvPr/>
        </p:nvSpPr>
        <p:spPr>
          <a:xfrm>
            <a:off x="1043608" y="4227934"/>
            <a:ext cx="2888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536DFD"/>
                </a:solidFill>
              </a:rPr>
              <a:t>Multi Surface </a:t>
            </a:r>
            <a:r>
              <a:rPr lang="ko-KR" altLang="en-US" sz="2400" b="1" dirty="0">
                <a:solidFill>
                  <a:srgbClr val="536DFD"/>
                </a:solidFill>
              </a:rPr>
              <a:t>대화</a:t>
            </a:r>
            <a:endParaRPr lang="en-US" altLang="ko-KR" sz="2400" b="1" dirty="0">
              <a:solidFill>
                <a:srgbClr val="536DFD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 l="46406" t="12083" r="1563" b="40208"/>
          <a:stretch>
            <a:fillRect/>
          </a:stretch>
        </p:blipFill>
        <p:spPr bwMode="auto">
          <a:xfrm>
            <a:off x="1079612" y="339502"/>
            <a:ext cx="6984776" cy="3602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28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직선 연결선 14"/>
          <p:cNvCxnSpPr/>
          <p:nvPr/>
        </p:nvCxnSpPr>
        <p:spPr>
          <a:xfrm>
            <a:off x="935596" y="4083918"/>
            <a:ext cx="7272808" cy="0"/>
          </a:xfrm>
          <a:prstGeom prst="line">
            <a:avLst/>
          </a:prstGeom>
          <a:ln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6" descr="ìë ëì²´ íì¤í¸ë¥¼ ì¬ì©í  ì ììµëë¤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4189141"/>
            <a:ext cx="1475656" cy="614857"/>
          </a:xfrm>
          <a:prstGeom prst="rect">
            <a:avLst/>
          </a:prstGeom>
          <a:noFill/>
        </p:spPr>
      </p:pic>
      <p:sp>
        <p:nvSpPr>
          <p:cNvPr id="12" name="직사각형 11"/>
          <p:cNvSpPr/>
          <p:nvPr/>
        </p:nvSpPr>
        <p:spPr>
          <a:xfrm>
            <a:off x="1043608" y="4227934"/>
            <a:ext cx="2888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536DFD"/>
                </a:solidFill>
              </a:rPr>
              <a:t>Multi Surface </a:t>
            </a:r>
            <a:r>
              <a:rPr lang="ko-KR" altLang="en-US" sz="2400" b="1" dirty="0">
                <a:solidFill>
                  <a:srgbClr val="536DFD"/>
                </a:solidFill>
              </a:rPr>
              <a:t>대화</a:t>
            </a:r>
            <a:endParaRPr lang="en-US" altLang="ko-KR" sz="2400" b="1" dirty="0">
              <a:solidFill>
                <a:srgbClr val="536DFD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/>
          <a:srcRect l="46523" t="12083" r="1328" b="40833"/>
          <a:stretch>
            <a:fillRect/>
          </a:stretch>
        </p:blipFill>
        <p:spPr bwMode="auto">
          <a:xfrm>
            <a:off x="1027358" y="339502"/>
            <a:ext cx="7089284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28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직선 연결선 14"/>
          <p:cNvCxnSpPr/>
          <p:nvPr/>
        </p:nvCxnSpPr>
        <p:spPr>
          <a:xfrm>
            <a:off x="935596" y="4083918"/>
            <a:ext cx="7272808" cy="0"/>
          </a:xfrm>
          <a:prstGeom prst="line">
            <a:avLst/>
          </a:prstGeom>
          <a:ln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6" descr="ìë ëì²´ íì¤í¸ë¥¼ ì¬ì©í  ì ììµëë¤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4189141"/>
            <a:ext cx="1475656" cy="614857"/>
          </a:xfrm>
          <a:prstGeom prst="rect">
            <a:avLst/>
          </a:prstGeom>
          <a:noFill/>
        </p:spPr>
      </p:pic>
      <p:sp>
        <p:nvSpPr>
          <p:cNvPr id="12" name="직사각형 11"/>
          <p:cNvSpPr/>
          <p:nvPr/>
        </p:nvSpPr>
        <p:spPr>
          <a:xfrm>
            <a:off x="1043608" y="4227934"/>
            <a:ext cx="54056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536DFD"/>
                </a:solidFill>
              </a:rPr>
              <a:t>재화 </a:t>
            </a:r>
            <a:r>
              <a:rPr lang="en-US" altLang="ko-KR" sz="2400" b="1" dirty="0">
                <a:solidFill>
                  <a:srgbClr val="536DFD"/>
                </a:solidFill>
              </a:rPr>
              <a:t>/ </a:t>
            </a:r>
            <a:r>
              <a:rPr lang="ko-KR" altLang="en-US" sz="2400" b="1" dirty="0">
                <a:solidFill>
                  <a:srgbClr val="536DFD"/>
                </a:solidFill>
              </a:rPr>
              <a:t>서비스 구매 </a:t>
            </a:r>
            <a:r>
              <a:rPr lang="en-US" altLang="ko-KR" sz="2400" b="1" dirty="0">
                <a:solidFill>
                  <a:srgbClr val="536DFD"/>
                </a:solidFill>
              </a:rPr>
              <a:t> </a:t>
            </a:r>
          </a:p>
          <a:p>
            <a:r>
              <a:rPr lang="en-US" altLang="ko-KR" sz="2400" b="1" dirty="0">
                <a:solidFill>
                  <a:srgbClr val="536DFD"/>
                </a:solidFill>
              </a:rPr>
              <a:t>   =  </a:t>
            </a:r>
            <a:r>
              <a:rPr lang="ko-KR" altLang="en-US" sz="2400" b="1" dirty="0">
                <a:solidFill>
                  <a:srgbClr val="536DFD"/>
                </a:solidFill>
              </a:rPr>
              <a:t>메뉴</a:t>
            </a:r>
            <a:r>
              <a:rPr lang="en-US" altLang="ko-KR" sz="2400" b="1" dirty="0">
                <a:solidFill>
                  <a:srgbClr val="536DFD"/>
                </a:solidFill>
              </a:rPr>
              <a:t>, Pick up </a:t>
            </a:r>
            <a:r>
              <a:rPr lang="ko-KR" altLang="en-US" sz="2400" b="1" dirty="0">
                <a:solidFill>
                  <a:srgbClr val="536DFD"/>
                </a:solidFill>
              </a:rPr>
              <a:t>장소</a:t>
            </a:r>
            <a:r>
              <a:rPr lang="en-US" altLang="ko-KR" sz="2400" b="1" dirty="0">
                <a:solidFill>
                  <a:srgbClr val="536DFD"/>
                </a:solidFill>
              </a:rPr>
              <a:t>/</a:t>
            </a:r>
            <a:r>
              <a:rPr lang="ko-KR" altLang="en-US" sz="2400" b="1" dirty="0">
                <a:solidFill>
                  <a:srgbClr val="536DFD"/>
                </a:solidFill>
              </a:rPr>
              <a:t>시간 추천기능</a:t>
            </a:r>
            <a:endParaRPr lang="en-US" altLang="ko-KR" sz="2400" b="1" dirty="0">
              <a:solidFill>
                <a:srgbClr val="536DFD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 l="52148" t="14167" r="6719" b="43541"/>
          <a:stretch>
            <a:fillRect/>
          </a:stretch>
        </p:blipFill>
        <p:spPr bwMode="auto">
          <a:xfrm>
            <a:off x="1402387" y="273626"/>
            <a:ext cx="6339226" cy="3666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28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직선 연결선 14"/>
          <p:cNvCxnSpPr/>
          <p:nvPr/>
        </p:nvCxnSpPr>
        <p:spPr>
          <a:xfrm>
            <a:off x="935596" y="4083918"/>
            <a:ext cx="7272808" cy="0"/>
          </a:xfrm>
          <a:prstGeom prst="line">
            <a:avLst/>
          </a:prstGeom>
          <a:ln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6" descr="ìë ëì²´ íì¤í¸ë¥¼ ì¬ì©í  ì ììµëë¤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4189141"/>
            <a:ext cx="1475656" cy="614857"/>
          </a:xfrm>
          <a:prstGeom prst="rect">
            <a:avLst/>
          </a:prstGeom>
          <a:noFill/>
        </p:spPr>
      </p:pic>
      <p:sp>
        <p:nvSpPr>
          <p:cNvPr id="12" name="직사각형 11"/>
          <p:cNvSpPr/>
          <p:nvPr/>
        </p:nvSpPr>
        <p:spPr>
          <a:xfrm>
            <a:off x="1043608" y="4227934"/>
            <a:ext cx="7873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536DFD"/>
                </a:solidFill>
              </a:rPr>
              <a:t>예약</a:t>
            </a:r>
            <a:endParaRPr lang="en-US" altLang="ko-KR" sz="2400" b="1" dirty="0">
              <a:solidFill>
                <a:srgbClr val="536DFD"/>
              </a:solidFill>
            </a:endParaRPr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4"/>
          <a:srcRect l="50156" t="28571" r="4609" b="44167"/>
          <a:stretch>
            <a:fillRect/>
          </a:stretch>
        </p:blipFill>
        <p:spPr bwMode="auto">
          <a:xfrm>
            <a:off x="899592" y="1419622"/>
            <a:ext cx="7344816" cy="2489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971600" y="885949"/>
            <a:ext cx="7873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536DFD"/>
                </a:solidFill>
              </a:rPr>
              <a:t>예약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1"/>
          <p:cNvSpPr txBox="1">
            <a:spLocks noGrp="1"/>
          </p:cNvSpPr>
          <p:nvPr>
            <p:ph type="subTitle" idx="1"/>
          </p:nvPr>
        </p:nvSpPr>
        <p:spPr>
          <a:xfrm>
            <a:off x="5341341" y="1294584"/>
            <a:ext cx="2818500" cy="5652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4 important things</a:t>
            </a:r>
            <a:endParaRPr sz="2000" dirty="0"/>
          </a:p>
        </p:txBody>
      </p:sp>
      <p:sp>
        <p:nvSpPr>
          <p:cNvPr id="335" name="Google Shape;335;p41"/>
          <p:cNvSpPr txBox="1">
            <a:spLocks noGrp="1"/>
          </p:cNvSpPr>
          <p:nvPr>
            <p:ph type="body" idx="2"/>
          </p:nvPr>
        </p:nvSpPr>
        <p:spPr>
          <a:xfrm>
            <a:off x="5341341" y="1938009"/>
            <a:ext cx="3008100" cy="2819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ko-KR" altLang="en-US" dirty="0" err="1"/>
              <a:t>구글</a:t>
            </a:r>
            <a:r>
              <a:rPr lang="ko-KR" altLang="en-US" dirty="0"/>
              <a:t> </a:t>
            </a:r>
            <a:r>
              <a:rPr lang="ko-KR" altLang="en-US" dirty="0" err="1"/>
              <a:t>어시스턴트의</a:t>
            </a:r>
            <a:r>
              <a:rPr lang="ko-KR" altLang="en-US" dirty="0"/>
              <a:t> 현재</a:t>
            </a:r>
            <a:endParaRPr lang="en-US" altLang="ko-KR" dirty="0"/>
          </a:p>
          <a:p>
            <a:pPr marL="342900" lvl="0" indent="-34290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dirty="0"/>
              <a:t>Distribution Channel</a:t>
            </a:r>
          </a:p>
          <a:p>
            <a:pPr marL="342900" lvl="0" indent="-34290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ko-KR" altLang="en-US" dirty="0"/>
              <a:t>더욱 자연스러운 동작</a:t>
            </a:r>
            <a:endParaRPr lang="en-US" altLang="ko-KR" dirty="0"/>
          </a:p>
          <a:p>
            <a:pPr marL="342900" lvl="0" indent="-34290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ko-KR" altLang="en-US" dirty="0"/>
              <a:t>연동방식 </a:t>
            </a:r>
            <a:r>
              <a:rPr lang="en-US" altLang="ko-KR" dirty="0"/>
              <a:t>&amp; </a:t>
            </a:r>
            <a:r>
              <a:rPr lang="ko-KR" altLang="en-US" dirty="0"/>
              <a:t>추가 </a:t>
            </a:r>
            <a:r>
              <a:rPr lang="en-US" altLang="ko-KR" dirty="0"/>
              <a:t>feature</a:t>
            </a:r>
            <a:endParaRPr dirty="0"/>
          </a:p>
        </p:txBody>
      </p:sp>
      <p:sp>
        <p:nvSpPr>
          <p:cNvPr id="336" name="Google Shape;336;p41"/>
          <p:cNvSpPr/>
          <p:nvPr/>
        </p:nvSpPr>
        <p:spPr>
          <a:xfrm>
            <a:off x="0" y="0"/>
            <a:ext cx="4677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7" name="Google Shape;33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4" y="0"/>
            <a:ext cx="465505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ìë ëì²´ íì¤í¸ë¥¼ ì¬ì©í  ì ììµëë¤.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52320" y="195486"/>
            <a:ext cx="1475656" cy="61485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328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36D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24;p40"/>
          <p:cNvSpPr txBox="1">
            <a:spLocks noGrp="1"/>
          </p:cNvSpPr>
          <p:nvPr>
            <p:ph type="subTitle" idx="4294967295"/>
          </p:nvPr>
        </p:nvSpPr>
        <p:spPr>
          <a:xfrm>
            <a:off x="781725" y="3898978"/>
            <a:ext cx="4866600" cy="497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Subhead</a:t>
            </a:r>
            <a:endParaRPr/>
          </a:p>
        </p:txBody>
      </p:sp>
      <p:sp>
        <p:nvSpPr>
          <p:cNvPr id="11" name="Google Shape;325;p40"/>
          <p:cNvSpPr txBox="1">
            <a:spLocks/>
          </p:cNvSpPr>
          <p:nvPr/>
        </p:nvSpPr>
        <p:spPr>
          <a:xfrm>
            <a:off x="899592" y="1275606"/>
            <a:ext cx="4798125" cy="1512168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kumimoji="0" lang="ko-KR" altLang="en-US" sz="3000" b="0" i="0" u="none" strike="noStrike" kern="0" cap="none" spc="0" normalizeH="0" baseline="0" noProof="0" dirty="0" err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구글</a:t>
            </a:r>
            <a:r>
              <a:rPr kumimoji="0" lang="en-US" altLang="ko-KR" sz="3000" b="0" i="0" u="none" strike="noStrike" kern="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ko-KR" altLang="en-US" sz="3000" b="0" i="0" u="none" strike="noStrike" kern="0" cap="none" spc="0" normalizeH="0" baseline="0" noProof="0" dirty="0" err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어시스턴트의</a:t>
            </a:r>
            <a:r>
              <a:rPr kumimoji="0" lang="ko-KR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현재</a:t>
            </a:r>
            <a:r>
              <a:rPr lang="ko-KR" altLang="en-US" sz="3000" noProof="0" dirty="0">
                <a:solidFill>
                  <a:schemeClr val="lt1"/>
                </a:solidFill>
              </a:rPr>
              <a:t> </a:t>
            </a:r>
            <a:r>
              <a:rPr lang="en-US" altLang="ko-KR" sz="3000" noProof="0" dirty="0">
                <a:solidFill>
                  <a:schemeClr val="lt1"/>
                </a:solidFill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kumimoji="0" lang="en-US" altLang="ko-KR" sz="3000" b="1" i="0" u="none" strike="noStrike" kern="0" cap="none" spc="0" normalizeH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: </a:t>
            </a:r>
            <a:r>
              <a:rPr kumimoji="0" lang="ko-KR" altLang="en-US" sz="3000" b="1" i="0" u="none" strike="noStrike" kern="0" cap="none" spc="0" normalizeH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급속도로 </a:t>
            </a:r>
            <a:r>
              <a:rPr kumimoji="0" lang="ko-KR" altLang="en-US" sz="3000" b="1" i="0" u="none" strike="noStrike" kern="0" cap="none" spc="0" normalizeH="0" dirty="0" err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성장중</a:t>
            </a:r>
            <a:r>
              <a:rPr kumimoji="0" lang="en-US" altLang="ko-KR" sz="3000" b="1" i="0" u="none" strike="noStrike" kern="0" cap="none" spc="0" normalizeH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!</a:t>
            </a:r>
            <a:endParaRPr lang="en-US" altLang="ko-KR" sz="3000" b="1" dirty="0">
              <a:solidFill>
                <a:schemeClr val="lt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endParaRPr kumimoji="0" lang="en-US" altLang="ko-KR" sz="3000" b="1" i="0" u="none" strike="noStrike" kern="0" cap="none" spc="0" normalizeH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endParaRPr kumimoji="0" lang="en-US" altLang="ko-KR" sz="3000" b="1" i="0" u="none" strike="noStrike" kern="0" cap="none" spc="0" normalizeH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28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490" name="Picture 2" descr="Works with your favorite stuff, too.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35696" y="1054810"/>
            <a:ext cx="1124347" cy="940876"/>
          </a:xfrm>
          <a:prstGeom prst="rect">
            <a:avLst/>
          </a:prstGeom>
          <a:noFill/>
        </p:spPr>
      </p:pic>
      <p:pic>
        <p:nvPicPr>
          <p:cNvPr id="63492" name="Picture 4" descr="Works with your favorite stuff, too.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51853" y="1054810"/>
            <a:ext cx="1124347" cy="940876"/>
          </a:xfrm>
          <a:prstGeom prst="rect">
            <a:avLst/>
          </a:prstGeom>
          <a:noFill/>
        </p:spPr>
      </p:pic>
      <p:pic>
        <p:nvPicPr>
          <p:cNvPr id="63494" name="Picture 6" descr="Works with your favorite stuff, too.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68010" y="1054810"/>
            <a:ext cx="1124347" cy="940876"/>
          </a:xfrm>
          <a:prstGeom prst="rect">
            <a:avLst/>
          </a:prstGeom>
          <a:noFill/>
        </p:spPr>
      </p:pic>
      <p:pic>
        <p:nvPicPr>
          <p:cNvPr id="63496" name="Picture 8" descr="Works with your favorite stuff, too.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84168" y="1054810"/>
            <a:ext cx="1124347" cy="940876"/>
          </a:xfrm>
          <a:prstGeom prst="rect">
            <a:avLst/>
          </a:prstGeom>
          <a:noFill/>
        </p:spPr>
      </p:pic>
      <p:pic>
        <p:nvPicPr>
          <p:cNvPr id="63498" name="Picture 10" descr="Works with your favorite stuff, too.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123728" y="2348602"/>
            <a:ext cx="1124347" cy="940876"/>
          </a:xfrm>
          <a:prstGeom prst="rect">
            <a:avLst/>
          </a:prstGeom>
          <a:noFill/>
        </p:spPr>
      </p:pic>
      <p:pic>
        <p:nvPicPr>
          <p:cNvPr id="63500" name="Picture 12" descr="Works with your favorite stuff, too.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029588" y="2346250"/>
            <a:ext cx="1129051" cy="945580"/>
          </a:xfrm>
          <a:prstGeom prst="rect">
            <a:avLst/>
          </a:prstGeom>
          <a:noFill/>
        </p:spPr>
      </p:pic>
      <p:pic>
        <p:nvPicPr>
          <p:cNvPr id="63502" name="Picture 14" descr="Works with your favorite stuff, too.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940152" y="2346250"/>
            <a:ext cx="1129051" cy="945580"/>
          </a:xfrm>
          <a:prstGeom prst="rect">
            <a:avLst/>
          </a:prstGeom>
          <a:noFill/>
        </p:spPr>
      </p:pic>
      <p:cxnSp>
        <p:nvCxnSpPr>
          <p:cNvPr id="15" name="직선 연결선 14"/>
          <p:cNvCxnSpPr/>
          <p:nvPr/>
        </p:nvCxnSpPr>
        <p:spPr>
          <a:xfrm>
            <a:off x="935596" y="4083918"/>
            <a:ext cx="7272808" cy="0"/>
          </a:xfrm>
          <a:prstGeom prst="line">
            <a:avLst/>
          </a:prstGeom>
          <a:ln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1439652" y="627534"/>
            <a:ext cx="6264696" cy="3096344"/>
          </a:xfrm>
          <a:prstGeom prst="roundRect">
            <a:avLst/>
          </a:prstGeom>
          <a:noFill/>
          <a:ln>
            <a:solidFill>
              <a:srgbClr val="536D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043608" y="4227934"/>
            <a:ext cx="3764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536DFD"/>
                </a:solidFill>
              </a:rPr>
              <a:t>500M+ Devices  =  5 </a:t>
            </a:r>
            <a:r>
              <a:rPr lang="ko-KR" altLang="en-US" sz="2400" b="1" dirty="0">
                <a:solidFill>
                  <a:srgbClr val="536DFD"/>
                </a:solidFill>
              </a:rPr>
              <a:t>억대</a:t>
            </a:r>
            <a:endParaRPr lang="ko-KR" altLang="en-US" b="1" dirty="0">
              <a:solidFill>
                <a:srgbClr val="536DFD"/>
              </a:solidFill>
            </a:endParaRPr>
          </a:p>
        </p:txBody>
      </p:sp>
      <p:pic>
        <p:nvPicPr>
          <p:cNvPr id="19" name="Picture 6" descr="ìë ëì²´ íì¤í¸ë¥¼ ì¬ì©í  ì ììµëë¤.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452320" y="4189141"/>
            <a:ext cx="1475656" cy="61485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28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직선 연결선 14"/>
          <p:cNvCxnSpPr/>
          <p:nvPr/>
        </p:nvCxnSpPr>
        <p:spPr>
          <a:xfrm>
            <a:off x="935596" y="4083918"/>
            <a:ext cx="7272808" cy="0"/>
          </a:xfrm>
          <a:prstGeom prst="line">
            <a:avLst/>
          </a:prstGeom>
          <a:ln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755576" y="555526"/>
            <a:ext cx="3492388" cy="3240360"/>
          </a:xfrm>
          <a:prstGeom prst="roundRect">
            <a:avLst/>
          </a:prstGeom>
          <a:noFill/>
          <a:ln>
            <a:solidFill>
              <a:srgbClr val="536D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538" name="Picture 2" descr="spotif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9592" y="661070"/>
            <a:ext cx="786819" cy="786819"/>
          </a:xfrm>
          <a:prstGeom prst="rect">
            <a:avLst/>
          </a:prstGeom>
          <a:noFill/>
        </p:spPr>
      </p:pic>
      <p:pic>
        <p:nvPicPr>
          <p:cNvPr id="65540" name="Picture 4" descr="youtub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07704" y="483519"/>
            <a:ext cx="1110165" cy="1110166"/>
          </a:xfrm>
          <a:prstGeom prst="rect">
            <a:avLst/>
          </a:prstGeom>
          <a:noFill/>
        </p:spPr>
      </p:pic>
      <p:pic>
        <p:nvPicPr>
          <p:cNvPr id="65542" name="Picture 6" descr="uber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75856" y="661070"/>
            <a:ext cx="786819" cy="786819"/>
          </a:xfrm>
          <a:prstGeom prst="rect">
            <a:avLst/>
          </a:prstGeom>
          <a:noFill/>
        </p:spPr>
      </p:pic>
      <p:pic>
        <p:nvPicPr>
          <p:cNvPr id="65544" name="Picture 8" descr="netflix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9592" y="1707654"/>
            <a:ext cx="786819" cy="786819"/>
          </a:xfrm>
          <a:prstGeom prst="rect">
            <a:avLst/>
          </a:prstGeom>
          <a:noFill/>
        </p:spPr>
      </p:pic>
      <p:pic>
        <p:nvPicPr>
          <p:cNvPr id="65546" name="Picture 10" descr="cnbc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085257" y="1743658"/>
            <a:ext cx="786819" cy="786819"/>
          </a:xfrm>
          <a:prstGeom prst="rect">
            <a:avLst/>
          </a:prstGeom>
          <a:noFill/>
        </p:spPr>
      </p:pic>
      <p:pic>
        <p:nvPicPr>
          <p:cNvPr id="65548" name="Picture 12" descr="nest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275857" y="1779662"/>
            <a:ext cx="850080" cy="786819"/>
          </a:xfrm>
          <a:prstGeom prst="rect">
            <a:avLst/>
          </a:prstGeom>
          <a:noFill/>
        </p:spPr>
      </p:pic>
      <p:pic>
        <p:nvPicPr>
          <p:cNvPr id="65550" name="Picture 14" descr="smart-things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99592" y="2715767"/>
            <a:ext cx="786819" cy="786820"/>
          </a:xfrm>
          <a:prstGeom prst="rect">
            <a:avLst/>
          </a:prstGeom>
          <a:noFill/>
        </p:spPr>
      </p:pic>
      <p:pic>
        <p:nvPicPr>
          <p:cNvPr id="65552" name="Picture 16" descr="dominoes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095525" y="2715766"/>
            <a:ext cx="833686" cy="833686"/>
          </a:xfrm>
          <a:prstGeom prst="rect">
            <a:avLst/>
          </a:prstGeom>
          <a:noFill/>
        </p:spPr>
      </p:pic>
      <p:pic>
        <p:nvPicPr>
          <p:cNvPr id="65554" name="Picture 18" descr="ifttt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347864" y="2709351"/>
            <a:ext cx="786819" cy="798504"/>
          </a:xfrm>
          <a:prstGeom prst="rect">
            <a:avLst/>
          </a:prstGeom>
          <a:noFill/>
        </p:spPr>
      </p:pic>
      <p:pic>
        <p:nvPicPr>
          <p:cNvPr id="65558" name="Picture 22" descr="Related image"/>
          <p:cNvPicPr>
            <a:picLocks noChangeAspect="1" noChangeArrowheads="1"/>
          </p:cNvPicPr>
          <p:nvPr/>
        </p:nvPicPr>
        <p:blipFill>
          <a:blip r:embed="rId12"/>
          <a:srcRect l="10949" t="10842" r="10840" b="11365"/>
          <a:stretch>
            <a:fillRect/>
          </a:stretch>
        </p:blipFill>
        <p:spPr bwMode="auto">
          <a:xfrm>
            <a:off x="4932040" y="528724"/>
            <a:ext cx="3357122" cy="3339170"/>
          </a:xfrm>
          <a:prstGeom prst="rect">
            <a:avLst/>
          </a:prstGeom>
          <a:noFill/>
        </p:spPr>
      </p:pic>
      <p:sp>
        <p:nvSpPr>
          <p:cNvPr id="25" name="직사각형 24"/>
          <p:cNvSpPr/>
          <p:nvPr/>
        </p:nvSpPr>
        <p:spPr>
          <a:xfrm>
            <a:off x="1583668" y="4227934"/>
            <a:ext cx="18261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536DFD"/>
                </a:solidFill>
              </a:rPr>
              <a:t>1M Actions</a:t>
            </a:r>
            <a:endParaRPr lang="ko-KR" altLang="en-US" b="1" dirty="0">
              <a:solidFill>
                <a:srgbClr val="536DFD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572000" y="4058518"/>
            <a:ext cx="3942105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>
                <a:solidFill>
                  <a:srgbClr val="536DFD"/>
                </a:solidFill>
              </a:rPr>
              <a:t>2018</a:t>
            </a:r>
            <a:r>
              <a:rPr lang="ko-KR" altLang="en-US" sz="1100" b="1" dirty="0">
                <a:solidFill>
                  <a:srgbClr val="536DFD"/>
                </a:solidFill>
              </a:rPr>
              <a:t>년 목표 </a:t>
            </a:r>
            <a:endParaRPr lang="en-US" altLang="ko-KR" sz="1800" b="1" dirty="0">
              <a:solidFill>
                <a:srgbClr val="536DFD"/>
              </a:solidFill>
            </a:endParaRPr>
          </a:p>
          <a:p>
            <a:r>
              <a:rPr lang="en-US" altLang="ko-KR" sz="2400" b="1" dirty="0">
                <a:solidFill>
                  <a:srgbClr val="536DFD"/>
                </a:solidFill>
              </a:rPr>
              <a:t> 30 Languages 80 Nations</a:t>
            </a:r>
            <a:endParaRPr lang="ko-KR" altLang="en-US" sz="2400" b="1" dirty="0">
              <a:solidFill>
                <a:srgbClr val="536DFD"/>
              </a:solidFill>
            </a:endParaRPr>
          </a:p>
        </p:txBody>
      </p:sp>
      <p:pic>
        <p:nvPicPr>
          <p:cNvPr id="32" name="Picture 6" descr="ìë ëì²´ íì¤í¸ë¥¼ ì¬ì©í  ì ììµëë¤.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452320" y="195486"/>
            <a:ext cx="1475656" cy="61485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328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36D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24;p40"/>
          <p:cNvSpPr txBox="1">
            <a:spLocks noGrp="1"/>
          </p:cNvSpPr>
          <p:nvPr>
            <p:ph type="subTitle" idx="4294967295"/>
          </p:nvPr>
        </p:nvSpPr>
        <p:spPr>
          <a:xfrm>
            <a:off x="781725" y="3898978"/>
            <a:ext cx="4866600" cy="497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Subhead</a:t>
            </a:r>
            <a:endParaRPr/>
          </a:p>
        </p:txBody>
      </p:sp>
      <p:sp>
        <p:nvSpPr>
          <p:cNvPr id="11" name="Google Shape;325;p40"/>
          <p:cNvSpPr txBox="1">
            <a:spLocks/>
          </p:cNvSpPr>
          <p:nvPr/>
        </p:nvSpPr>
        <p:spPr>
          <a:xfrm>
            <a:off x="899592" y="1275606"/>
            <a:ext cx="7272808" cy="1512168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3000" dirty="0">
                <a:solidFill>
                  <a:schemeClr val="lt1"/>
                </a:solidFill>
              </a:rPr>
              <a:t>화면 </a:t>
            </a:r>
            <a:r>
              <a:rPr lang="en-US" altLang="ko-KR" sz="3000" dirty="0">
                <a:solidFill>
                  <a:schemeClr val="lt1"/>
                </a:solidFill>
              </a:rPr>
              <a:t>+ </a:t>
            </a:r>
            <a:r>
              <a:rPr lang="ko-KR" altLang="en-US" sz="3000" dirty="0">
                <a:solidFill>
                  <a:schemeClr val="lt1"/>
                </a:solidFill>
              </a:rPr>
              <a:t>음성 </a:t>
            </a:r>
            <a:r>
              <a:rPr lang="en-US" altLang="ko-KR" sz="3000" dirty="0">
                <a:solidFill>
                  <a:schemeClr val="lt1"/>
                </a:solidFill>
              </a:rPr>
              <a:t>=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kumimoji="0" lang="en-US" altLang="ko-KR" sz="3000" b="1" i="0" u="none" strike="noStrike" kern="0" cap="none" spc="0" normalizeH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kumimoji="0" lang="ko-KR" altLang="en-US" sz="3000" b="1" i="0" u="none" strike="noStrike" kern="0" cap="none" spc="0" normalizeH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더욱 더 편리해진 </a:t>
            </a:r>
            <a:r>
              <a:rPr kumimoji="0" lang="ko-KR" altLang="en-US" sz="3000" b="1" i="0" u="none" strike="noStrike" kern="0" cap="none" spc="0" normalizeH="0" dirty="0" err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어시스턴트</a:t>
            </a:r>
            <a:r>
              <a:rPr kumimoji="0" lang="ko-KR" altLang="en-US" sz="3000" b="1" i="0" u="none" strike="noStrike" kern="0" cap="none" spc="0" normalizeH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endParaRPr kumimoji="0" lang="en-US" altLang="ko-KR" sz="3000" b="1" i="0" u="none" strike="noStrike" kern="0" cap="none" spc="0" normalizeH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3000" b="1" dirty="0">
                <a:solidFill>
                  <a:schemeClr val="lt1"/>
                </a:solidFill>
              </a:rPr>
              <a:t>  = </a:t>
            </a:r>
            <a:r>
              <a:rPr lang="ko-KR" altLang="en-US" sz="3000" b="1" dirty="0">
                <a:solidFill>
                  <a:schemeClr val="lt1"/>
                </a:solidFill>
              </a:rPr>
              <a:t>더욱 더 많이 쓰이게 될 서비스</a:t>
            </a:r>
            <a:endParaRPr kumimoji="0" lang="en-US" altLang="ko-KR" sz="3000" b="1" i="0" u="none" strike="noStrike" kern="0" cap="none" spc="0" normalizeH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28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직선 연결선 14"/>
          <p:cNvCxnSpPr/>
          <p:nvPr/>
        </p:nvCxnSpPr>
        <p:spPr>
          <a:xfrm>
            <a:off x="935596" y="4083918"/>
            <a:ext cx="7272808" cy="0"/>
          </a:xfrm>
          <a:prstGeom prst="line">
            <a:avLst/>
          </a:prstGeom>
          <a:ln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043608" y="4227934"/>
            <a:ext cx="38587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536DFD"/>
                </a:solidFill>
              </a:rPr>
              <a:t>Multimodal Conversation</a:t>
            </a:r>
            <a:endParaRPr lang="ko-KR" altLang="en-US" b="1" dirty="0">
              <a:solidFill>
                <a:srgbClr val="536DFD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742950" y="230315"/>
            <a:ext cx="7658100" cy="3781595"/>
            <a:chOff x="827584" y="230315"/>
            <a:chExt cx="7658100" cy="3781595"/>
          </a:xfrm>
        </p:grpSpPr>
        <p:pic>
          <p:nvPicPr>
            <p:cNvPr id="63490" name="Picture 2" descr="Works with your favorite stuff, too.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680012" y="2690060"/>
              <a:ext cx="720080" cy="602577"/>
            </a:xfrm>
            <a:prstGeom prst="rect">
              <a:avLst/>
            </a:prstGeom>
            <a:noFill/>
          </p:spPr>
        </p:pic>
        <p:pic>
          <p:nvPicPr>
            <p:cNvPr id="63492" name="Picture 4" descr="Works with your favorite stuff, too.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331640" y="2690060"/>
              <a:ext cx="720080" cy="602577"/>
            </a:xfrm>
            <a:prstGeom prst="rect">
              <a:avLst/>
            </a:prstGeom>
            <a:noFill/>
          </p:spPr>
        </p:pic>
        <p:pic>
          <p:nvPicPr>
            <p:cNvPr id="63494" name="Picture 6" descr="Works with your favorite stuff, too.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308304" y="2690060"/>
              <a:ext cx="720080" cy="602577"/>
            </a:xfrm>
            <a:prstGeom prst="rect">
              <a:avLst/>
            </a:prstGeom>
            <a:noFill/>
          </p:spPr>
        </p:pic>
        <p:pic>
          <p:nvPicPr>
            <p:cNvPr id="63496" name="Picture 8" descr="Works with your favorite stuff, too.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680012" y="3409333"/>
              <a:ext cx="720080" cy="602577"/>
            </a:xfrm>
            <a:prstGeom prst="rect">
              <a:avLst/>
            </a:prstGeom>
            <a:noFill/>
          </p:spPr>
        </p:pic>
        <p:pic>
          <p:nvPicPr>
            <p:cNvPr id="63498" name="Picture 10" descr="Works with your favorite stuff, too.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889581" y="3409333"/>
              <a:ext cx="720080" cy="602577"/>
            </a:xfrm>
            <a:prstGeom prst="rect">
              <a:avLst/>
            </a:prstGeom>
            <a:noFill/>
          </p:spPr>
        </p:pic>
        <p:pic>
          <p:nvPicPr>
            <p:cNvPr id="63500" name="Picture 12" descr="Works with your favorite stuff, too.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2888075" y="2690060"/>
              <a:ext cx="723093" cy="605590"/>
            </a:xfrm>
            <a:prstGeom prst="rect">
              <a:avLst/>
            </a:prstGeom>
            <a:noFill/>
          </p:spPr>
        </p:pic>
        <p:pic>
          <p:nvPicPr>
            <p:cNvPr id="67586" name="Picture 2" descr="Image result for google assistant multimodal conversation"/>
            <p:cNvPicPr>
              <a:picLocks noChangeAspect="1" noChangeArrowheads="1"/>
            </p:cNvPicPr>
            <p:nvPr/>
          </p:nvPicPr>
          <p:blipFill>
            <a:blip r:embed="rId9"/>
            <a:srcRect l="9171" t="16862" r="8903" b="20687"/>
            <a:stretch>
              <a:fillRect/>
            </a:stretch>
          </p:blipFill>
          <p:spPr bwMode="auto">
            <a:xfrm>
              <a:off x="827584" y="230315"/>
              <a:ext cx="7658100" cy="2396802"/>
            </a:xfrm>
            <a:prstGeom prst="rect">
              <a:avLst/>
            </a:prstGeom>
            <a:noFill/>
          </p:spPr>
        </p:pic>
      </p:grpSp>
      <p:pic>
        <p:nvPicPr>
          <p:cNvPr id="20" name="Picture 6" descr="ìë ëì²´ íì¤í¸ë¥¼ ì¬ì©í  ì ììµëë¤.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452320" y="4189141"/>
            <a:ext cx="1475656" cy="61485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28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직선 연결선 14"/>
          <p:cNvCxnSpPr/>
          <p:nvPr/>
        </p:nvCxnSpPr>
        <p:spPr>
          <a:xfrm>
            <a:off x="935596" y="4083918"/>
            <a:ext cx="7272808" cy="0"/>
          </a:xfrm>
          <a:prstGeom prst="line">
            <a:avLst/>
          </a:prstGeom>
          <a:ln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043608" y="4227934"/>
            <a:ext cx="65550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536DFD"/>
                </a:solidFill>
              </a:rPr>
              <a:t>Smart Display = </a:t>
            </a:r>
            <a:r>
              <a:rPr lang="ko-KR" altLang="en-US" sz="2400" b="1" dirty="0">
                <a:solidFill>
                  <a:srgbClr val="536DFD"/>
                </a:solidFill>
              </a:rPr>
              <a:t>디스플레이 </a:t>
            </a:r>
            <a:r>
              <a:rPr lang="en-US" altLang="ko-KR" sz="2400" b="1" dirty="0">
                <a:solidFill>
                  <a:srgbClr val="536DFD"/>
                </a:solidFill>
              </a:rPr>
              <a:t> +  </a:t>
            </a:r>
            <a:r>
              <a:rPr lang="ko-KR" altLang="en-US" sz="2400" b="1" dirty="0">
                <a:solidFill>
                  <a:srgbClr val="536DFD"/>
                </a:solidFill>
              </a:rPr>
              <a:t>음성스피커</a:t>
            </a:r>
            <a:endParaRPr lang="en-US" altLang="ko-KR" sz="2400" b="1" dirty="0">
              <a:solidFill>
                <a:srgbClr val="536DFD"/>
              </a:solidFill>
            </a:endParaRPr>
          </a:p>
          <a:p>
            <a:r>
              <a:rPr lang="en-US" altLang="ko-KR" sz="2400" b="1" dirty="0">
                <a:solidFill>
                  <a:srgbClr val="536DFD"/>
                </a:solidFill>
              </a:rPr>
              <a:t>                         = Multiple Interaction Device</a:t>
            </a:r>
            <a:endParaRPr lang="ko-KR" altLang="en-US" b="1" dirty="0">
              <a:solidFill>
                <a:srgbClr val="536DFD"/>
              </a:solidFill>
            </a:endParaRPr>
          </a:p>
        </p:txBody>
      </p:sp>
      <p:pic>
        <p:nvPicPr>
          <p:cNvPr id="67586" name="Picture 2" descr="Image result for google assistant multimodal conversation"/>
          <p:cNvPicPr>
            <a:picLocks noChangeAspect="1" noChangeArrowheads="1"/>
          </p:cNvPicPr>
          <p:nvPr/>
        </p:nvPicPr>
        <p:blipFill>
          <a:blip r:embed="rId3"/>
          <a:srcRect l="9171" t="16862" r="8903" b="20687"/>
          <a:stretch>
            <a:fillRect/>
          </a:stretch>
        </p:blipFill>
        <p:spPr bwMode="auto">
          <a:xfrm>
            <a:off x="742950" y="230315"/>
            <a:ext cx="7658100" cy="2396802"/>
          </a:xfrm>
          <a:prstGeom prst="rect">
            <a:avLst/>
          </a:prstGeom>
          <a:noFill/>
        </p:spPr>
      </p:pic>
      <p:pic>
        <p:nvPicPr>
          <p:cNvPr id="71682" name="Picture 2" descr="Image result for smart display google assistant"/>
          <p:cNvPicPr>
            <a:picLocks noChangeAspect="1" noChangeArrowheads="1"/>
          </p:cNvPicPr>
          <p:nvPr/>
        </p:nvPicPr>
        <p:blipFill>
          <a:blip r:embed="rId4"/>
          <a:srcRect l="20017" t="10017" r="21783" b="10054"/>
          <a:stretch>
            <a:fillRect/>
          </a:stretch>
        </p:blipFill>
        <p:spPr bwMode="auto">
          <a:xfrm>
            <a:off x="3588851" y="2465594"/>
            <a:ext cx="2279293" cy="1762340"/>
          </a:xfrm>
          <a:prstGeom prst="rect">
            <a:avLst/>
          </a:prstGeom>
          <a:noFill/>
        </p:spPr>
      </p:pic>
      <p:pic>
        <p:nvPicPr>
          <p:cNvPr id="20" name="Picture 6" descr="ìë ëì²´ íì¤í¸ë¥¼ ì¬ì©í  ì ììµëë¤.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52320" y="4189141"/>
            <a:ext cx="1475656" cy="61485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DB4437"/>
      </a:accent2>
      <a:accent3>
        <a:srgbClr val="3F3F3F"/>
      </a:accent3>
      <a:accent4>
        <a:srgbClr val="254A89"/>
      </a:accent4>
      <a:accent5>
        <a:srgbClr val="7B261F"/>
      </a:accent5>
      <a:accent6>
        <a:srgbClr val="232323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779</TotalTime>
  <Words>282</Words>
  <Application>Microsoft Macintosh PowerPoint</Application>
  <PresentationFormat>화면 슬라이드 쇼(16:9)</PresentationFormat>
  <Paragraphs>61</Paragraphs>
  <Slides>28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Google Sans</vt:lpstr>
      <vt:lpstr>Arial</vt:lpstr>
      <vt:lpstr>맑은 고딕</vt:lpstr>
      <vt:lpstr>Roboto</vt:lpstr>
      <vt:lpstr>Default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Title</dc:title>
  <dc:creator>kimbo</dc:creator>
  <cp:lastModifiedBy>Bogeun Kim</cp:lastModifiedBy>
  <cp:revision>59</cp:revision>
  <dcterms:modified xsi:type="dcterms:W3CDTF">2018-07-22T14:58:44Z</dcterms:modified>
</cp:coreProperties>
</file>